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1.xml" ContentType="application/xml"/>
  <Override PartName="/customXml/itemProps1.xml" ContentType="application/vnd.openxmlformats-officedocument.customXmlProperties+xml"/>
  <Override PartName="/customXml/item2.xml" ContentType="application/xml"/>
  <Override PartName="/customXml/_rels/item3.xml.rels" ContentType="application/vnd.openxmlformats-package.relationships+xml"/>
  <Override PartName="/customXml/_rels/item2.xml.rels" ContentType="application/vnd.openxmlformats-package.relationships+xml"/>
  <Override PartName="/customXml/_rels/item1.xml.rels" ContentType="application/vnd.openxmlformats-package.relationships+xml"/>
  <Override PartName="/customXml/itemProps2.xml" ContentType="application/vnd.openxmlformats-officedocument.customXmlProperties+xml"/>
  <Override PartName="/customXml/item3.xml" ContentType="application/xml"/>
  <Override PartName="/customXml/itemProps3.xml" ContentType="application/vnd.openxmlformats-officedocument.customXmlProperties+xml"/>
  <Override PartName="/docMetadata/LabelInfo.xml" ContentType="application/xml"/>
  <Override PartName="/ppt/presentation.xml" ContentType="application/vnd.openxmlformats-officedocument.presentationml.presentation.main+xml"/>
  <Override PartName="/ppt/slideMasters/_rels/slideMaster12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12.xml" ContentType="application/vnd.openxmlformats-officedocument.theme+xml"/>
  <Override PartName="/ppt/theme/theme3.xml" ContentType="application/vnd.openxmlformats-officedocument.theme+xml"/>
  <Override PartName="/ppt/theme/theme1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_rels/presentation.xml.rels" ContentType="application/vnd.openxmlformats-package.relationshi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customXml" Target="../customXml/item2.xml"/><Relationship Id="rId6" Type="http://schemas.openxmlformats.org/officeDocument/2006/relationships/customXml" Target="../customXml/item3.xml"/><Relationship Id="rId7" Type="http://schemas.microsoft.com/office/2020/02/relationships/classificationlabels" Target="docMetadata/LabelInfo.xml"/><Relationship Id="rId8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</p:sldMasterIdLst>
  <p:notesMasterIdLst>
    <p:notesMasterId r:id="rId14"/>
  </p:notesMasterIdLst>
  <p:sldIdLst>
    <p:sldId id="256" r:id="rId15"/>
    <p:sldId id="257" r:id="rId16"/>
    <p:sldId id="258" r:id="rId17"/>
    <p:sldId id="259" r:id="rId18"/>
    <p:sldId id="260" r:id="rId19"/>
    <p:sldId id="261" r:id="rId20"/>
  </p:sldIdLst>
  <p:sldSz cx="12192000" cy="6858000"/>
  <p:notesSz cx="7010400" cy="9296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notesMaster" Target="notesMasters/notesMaster1.xml"/><Relationship Id="rId15" Type="http://schemas.openxmlformats.org/officeDocument/2006/relationships/slide" Target="slides/slide1.xml"/><Relationship Id="rId16" Type="http://schemas.openxmlformats.org/officeDocument/2006/relationships/slide" Target="slides/slide2.xml"/><Relationship Id="rId17" Type="http://schemas.openxmlformats.org/officeDocument/2006/relationships/slide" Target="slides/slide3.xml"/><Relationship Id="rId18" Type="http://schemas.openxmlformats.org/officeDocument/2006/relationships/slide" Target="slides/slide4.xml"/><Relationship Id="rId19" Type="http://schemas.openxmlformats.org/officeDocument/2006/relationships/slide" Target="slides/slide5.xml"/><Relationship Id="rId20" Type="http://schemas.openxmlformats.org/officeDocument/2006/relationships/slide" Target="slides/slide6.xml"/><Relationship Id="rId21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chemeClr val="dk1"/>
                </a:solidFill>
                <a:latin typeface="Avenir Next LT Pro Light"/>
              </a:rPr>
              <a:t>Click to move the slide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Click to edit the notes format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dt" idx="28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ftr" idx="29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7" name="PlaceHolder 6"/>
          <p:cNvSpPr>
            <a:spLocks noGrp="1"/>
          </p:cNvSpPr>
          <p:nvPr>
            <p:ph type="sldNum" idx="30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A81E9D5D-6694-4960-9694-504D3ADEAFD6}" type="slidenum"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sldImg"/>
          </p:nvPr>
        </p:nvSpPr>
        <p:spPr>
          <a:xfrm>
            <a:off x="717480" y="1162080"/>
            <a:ext cx="5574960" cy="3136680"/>
          </a:xfrm>
          <a:prstGeom prst="rect">
            <a:avLst/>
          </a:prstGeom>
          <a:ln w="0">
            <a:noFill/>
          </a:ln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700920" y="4473720"/>
            <a:ext cx="5608080" cy="3660120"/>
          </a:xfrm>
          <a:prstGeom prst="rect">
            <a:avLst/>
          </a:prstGeom>
          <a:noFill/>
          <a:ln w="0">
            <a:noFill/>
          </a:ln>
        </p:spPr>
        <p:txBody>
          <a:bodyPr lIns="93240" rIns="93240" tIns="46440" bIns="46440" anchor="t">
            <a:noAutofit/>
          </a:bodyPr>
          <a:p>
            <a:pPr marL="216000" indent="-216000">
              <a:buNone/>
            </a:pP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sldNum" idx="31"/>
          </p:nvPr>
        </p:nvSpPr>
        <p:spPr>
          <a:xfrm>
            <a:off x="3970800" y="8830080"/>
            <a:ext cx="3037320" cy="466200"/>
          </a:xfrm>
          <a:prstGeom prst="rect">
            <a:avLst/>
          </a:prstGeom>
          <a:noFill/>
          <a:ln w="0">
            <a:noFill/>
          </a:ln>
        </p:spPr>
        <p:txBody>
          <a:bodyPr lIns="93240" rIns="93240" tIns="46440" bIns="4644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EBF15CF-A948-481A-9B3B-22EED66CB3F1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ldImg"/>
          </p:nvPr>
        </p:nvSpPr>
        <p:spPr>
          <a:xfrm>
            <a:off x="717480" y="1162080"/>
            <a:ext cx="5574960" cy="3136680"/>
          </a:xfrm>
          <a:prstGeom prst="rect">
            <a:avLst/>
          </a:prstGeom>
          <a:ln w="0">
            <a:noFill/>
          </a:ln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700920" y="4473720"/>
            <a:ext cx="5608080" cy="3660120"/>
          </a:xfrm>
          <a:prstGeom prst="rect">
            <a:avLst/>
          </a:prstGeom>
          <a:noFill/>
          <a:ln w="0">
            <a:noFill/>
          </a:ln>
        </p:spPr>
        <p:txBody>
          <a:bodyPr lIns="93240" rIns="93240" tIns="46440" bIns="46440" anchor="t">
            <a:noAutofit/>
          </a:bodyPr>
          <a:p>
            <a:pPr marL="216000" indent="-216000">
              <a:buNone/>
            </a:pP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sldNum" idx="32"/>
          </p:nvPr>
        </p:nvSpPr>
        <p:spPr>
          <a:xfrm>
            <a:off x="3970800" y="8830080"/>
            <a:ext cx="3037320" cy="466200"/>
          </a:xfrm>
          <a:prstGeom prst="rect">
            <a:avLst/>
          </a:prstGeom>
          <a:noFill/>
          <a:ln w="0">
            <a:noFill/>
          </a:ln>
        </p:spPr>
        <p:txBody>
          <a:bodyPr lIns="93240" rIns="93240" tIns="46440" bIns="4644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BF3E3D8A-0EBC-4849-AFF0-BFAAEF25F47F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ldImg"/>
          </p:nvPr>
        </p:nvSpPr>
        <p:spPr>
          <a:xfrm>
            <a:off x="717480" y="1162080"/>
            <a:ext cx="5574960" cy="3136680"/>
          </a:xfrm>
          <a:prstGeom prst="rect">
            <a:avLst/>
          </a:prstGeom>
          <a:ln w="0">
            <a:noFill/>
          </a:ln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700920" y="4473720"/>
            <a:ext cx="5608080" cy="3660120"/>
          </a:xfrm>
          <a:prstGeom prst="rect">
            <a:avLst/>
          </a:prstGeom>
          <a:noFill/>
          <a:ln w="0">
            <a:noFill/>
          </a:ln>
        </p:spPr>
        <p:txBody>
          <a:bodyPr lIns="93240" rIns="93240" tIns="46440" bIns="46440" anchor="t">
            <a:noAutofit/>
          </a:bodyPr>
          <a:p>
            <a:pPr marL="216000" indent="-216000">
              <a:buNone/>
            </a:pP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sldNum" idx="33"/>
          </p:nvPr>
        </p:nvSpPr>
        <p:spPr>
          <a:xfrm>
            <a:off x="3970800" y="8830080"/>
            <a:ext cx="3037320" cy="466200"/>
          </a:xfrm>
          <a:prstGeom prst="rect">
            <a:avLst/>
          </a:prstGeom>
          <a:noFill/>
          <a:ln w="0">
            <a:noFill/>
          </a:ln>
        </p:spPr>
        <p:txBody>
          <a:bodyPr lIns="93240" rIns="93240" tIns="46440" bIns="4644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45D6429B-2E20-41BA-A910-929189387ACB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sldImg"/>
          </p:nvPr>
        </p:nvSpPr>
        <p:spPr>
          <a:xfrm>
            <a:off x="717480" y="1162080"/>
            <a:ext cx="5574960" cy="3136680"/>
          </a:xfrm>
          <a:prstGeom prst="rect">
            <a:avLst/>
          </a:prstGeom>
          <a:ln w="0">
            <a:noFill/>
          </a:ln>
        </p:spPr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700920" y="4473720"/>
            <a:ext cx="5608080" cy="3660120"/>
          </a:xfrm>
          <a:prstGeom prst="rect">
            <a:avLst/>
          </a:prstGeom>
          <a:noFill/>
          <a:ln w="0">
            <a:noFill/>
          </a:ln>
        </p:spPr>
        <p:txBody>
          <a:bodyPr lIns="93240" rIns="93240" tIns="46440" bIns="46440" anchor="t">
            <a:noAutofit/>
          </a:bodyPr>
          <a:p>
            <a:pPr marL="216000" indent="-216000">
              <a:buNone/>
            </a:pP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sldNum" idx="34"/>
          </p:nvPr>
        </p:nvSpPr>
        <p:spPr>
          <a:xfrm>
            <a:off x="3970800" y="8830080"/>
            <a:ext cx="3037320" cy="466200"/>
          </a:xfrm>
          <a:prstGeom prst="rect">
            <a:avLst/>
          </a:prstGeom>
          <a:noFill/>
          <a:ln w="0">
            <a:noFill/>
          </a:ln>
        </p:spPr>
        <p:txBody>
          <a:bodyPr lIns="93240" rIns="93240" tIns="46440" bIns="4644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6A14C67-8AB3-4126-9016-AD0382C2933F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sldImg"/>
          </p:nvPr>
        </p:nvSpPr>
        <p:spPr>
          <a:xfrm>
            <a:off x="717480" y="1162080"/>
            <a:ext cx="5574960" cy="3136680"/>
          </a:xfrm>
          <a:prstGeom prst="rect">
            <a:avLst/>
          </a:prstGeom>
          <a:ln w="0">
            <a:noFill/>
          </a:ln>
        </p:spPr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700920" y="4473720"/>
            <a:ext cx="5608080" cy="3660120"/>
          </a:xfrm>
          <a:prstGeom prst="rect">
            <a:avLst/>
          </a:prstGeom>
          <a:noFill/>
          <a:ln w="0">
            <a:noFill/>
          </a:ln>
        </p:spPr>
        <p:txBody>
          <a:bodyPr lIns="93240" rIns="93240" tIns="46440" bIns="46440" anchor="t">
            <a:noAutofit/>
          </a:bodyPr>
          <a:p>
            <a:pPr marL="216000" indent="-216000">
              <a:buNone/>
            </a:pP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sldNum" idx="35"/>
          </p:nvPr>
        </p:nvSpPr>
        <p:spPr>
          <a:xfrm>
            <a:off x="3970800" y="8830080"/>
            <a:ext cx="3037320" cy="466200"/>
          </a:xfrm>
          <a:prstGeom prst="rect">
            <a:avLst/>
          </a:prstGeom>
          <a:noFill/>
          <a:ln w="0">
            <a:noFill/>
          </a:ln>
        </p:spPr>
        <p:txBody>
          <a:bodyPr lIns="93240" rIns="93240" tIns="46440" bIns="4644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3D84792-18D8-4523-A273-CBFAEF8644E1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sldImg"/>
          </p:nvPr>
        </p:nvSpPr>
        <p:spPr>
          <a:xfrm>
            <a:off x="717480" y="1162080"/>
            <a:ext cx="5574960" cy="3136680"/>
          </a:xfrm>
          <a:prstGeom prst="rect">
            <a:avLst/>
          </a:prstGeom>
          <a:ln w="0">
            <a:noFill/>
          </a:ln>
        </p:spPr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700920" y="4473720"/>
            <a:ext cx="5608080" cy="3660120"/>
          </a:xfrm>
          <a:prstGeom prst="rect">
            <a:avLst/>
          </a:prstGeom>
          <a:noFill/>
          <a:ln w="0">
            <a:noFill/>
          </a:ln>
        </p:spPr>
        <p:txBody>
          <a:bodyPr lIns="93240" rIns="93240" tIns="46440" bIns="46440" anchor="t">
            <a:noAutofit/>
          </a:bodyPr>
          <a:p>
            <a:pPr marL="216000" indent="-216000">
              <a:buNone/>
            </a:pP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sldNum" idx="36"/>
          </p:nvPr>
        </p:nvSpPr>
        <p:spPr>
          <a:xfrm>
            <a:off x="3970800" y="8830080"/>
            <a:ext cx="3037320" cy="466200"/>
          </a:xfrm>
          <a:prstGeom prst="rect">
            <a:avLst/>
          </a:prstGeom>
          <a:noFill/>
          <a:ln w="0">
            <a:noFill/>
          </a:ln>
        </p:spPr>
        <p:txBody>
          <a:bodyPr lIns="93240" rIns="93240" tIns="46440" bIns="4644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185557A-B751-4D34-A80E-377F9428937A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8AAA98F6-47E7-4445-947A-BD2C45A2C81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66795C6E-4667-4636-B73A-C96CEDA8D18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8486A7B3-D0EF-4E46-A2FB-52AAD0BC794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wo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A2BD429-733F-42E8-8916-71DD2B2FA61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460DDFC-B25A-4B3A-925E-794EAA432CD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505811B-8C32-4FFA-94BC-00AD49299A2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F58CE058-7503-4837-A655-95628D61C01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D3F366D5-6837-4B96-9B0F-57ED7C5368A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wo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15C519F0-5918-4807-AC16-020E0619C12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360" y="0"/>
            <a:ext cx="12192120" cy="8286840"/>
            <a:chOff x="-360" y="0"/>
            <a:chExt cx="12192120" cy="8286840"/>
          </a:xfrm>
        </p:grpSpPr>
        <p:sp>
          <p:nvSpPr>
            <p:cNvPr id="1" name="Freeform 13"/>
            <p:cNvSpPr/>
            <p:nvPr/>
          </p:nvSpPr>
          <p:spPr>
            <a:xfrm>
              <a:off x="4000680" y="1087560"/>
              <a:ext cx="8191080" cy="5770080"/>
            </a:xfrm>
            <a:custGeom>
              <a:avLst/>
              <a:gdLst>
                <a:gd name="textAreaLeft" fmla="*/ 0 w 8191080"/>
                <a:gd name="textAreaRight" fmla="*/ 8191440 w 8191080"/>
                <a:gd name="textAreaTop" fmla="*/ 0 h 5770080"/>
                <a:gd name="textAreaBottom" fmla="*/ 5770440 h 5770080"/>
              </a:gdLst>
              <a:ahLst/>
              <a:rect l="textAreaLeft" t="textAreaTop" r="textAreaRight" b="textAreaBottom"/>
              <a:pathLst>
                <a:path w="8191500" h="5770597">
                  <a:moveTo>
                    <a:pt x="4929467" y="0"/>
                  </a:moveTo>
                  <a:cubicBezTo>
                    <a:pt x="6120547" y="0"/>
                    <a:pt x="7212963" y="419755"/>
                    <a:pt x="8065066" y="1118513"/>
                  </a:cubicBezTo>
                  <a:lnTo>
                    <a:pt x="8191500" y="1227339"/>
                  </a:lnTo>
                  <a:lnTo>
                    <a:pt x="8191500" y="5770597"/>
                  </a:lnTo>
                  <a:lnTo>
                    <a:pt x="79523" y="5770597"/>
                  </a:lnTo>
                  <a:lnTo>
                    <a:pt x="56799" y="5644158"/>
                  </a:lnTo>
                  <a:cubicBezTo>
                    <a:pt x="19398" y="5400934"/>
                    <a:pt x="0" y="5151822"/>
                    <a:pt x="0" y="4898209"/>
                  </a:cubicBezTo>
                  <a:cubicBezTo>
                    <a:pt x="0" y="2193003"/>
                    <a:pt x="2206998" y="0"/>
                    <a:pt x="49294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ffffff"/>
                </a:solidFill>
                <a:latin typeface="Calibri"/>
              </a:endParaRPr>
            </a:p>
          </p:txBody>
        </p:sp>
        <p:cxnSp>
          <p:nvCxnSpPr>
            <p:cNvPr id="2" name="Straight Connector 7"/>
            <p:cNvCxnSpPr/>
            <p:nvPr/>
          </p:nvCxnSpPr>
          <p:spPr>
            <a:xfrm>
              <a:off x="406080" y="183600"/>
              <a:ext cx="360" cy="1598400"/>
            </a:xfrm>
            <a:prstGeom prst="straightConnector1">
              <a:avLst/>
            </a:prstGeom>
            <a:ln cap="rnd" w="127000">
              <a:solidFill>
                <a:srgbClr val="2bc2b4"/>
              </a:solidFill>
              <a:prstDash val="dash"/>
            </a:ln>
          </p:spPr>
        </p:cxnSp>
        <p:sp>
          <p:nvSpPr>
            <p:cNvPr id="3" name="Freeform: Shape 13"/>
            <p:cNvSpPr/>
            <p:nvPr/>
          </p:nvSpPr>
          <p:spPr>
            <a:xfrm>
              <a:off x="5292360" y="0"/>
              <a:ext cx="2279520" cy="1267560"/>
            </a:xfrm>
            <a:custGeom>
              <a:avLst/>
              <a:gdLst>
                <a:gd name="textAreaLeft" fmla="*/ 0 w 2279520"/>
                <a:gd name="textAreaRight" fmla="*/ 2279880 w 2279520"/>
                <a:gd name="textAreaTop" fmla="*/ 0 h 1267560"/>
                <a:gd name="textAreaBottom" fmla="*/ 1267920 h 1267560"/>
              </a:gdLst>
              <a:ahLst/>
              <a:rect l="textAreaLeft" t="textAreaTop" r="textAreaRight" b="textAreaBottom"/>
              <a:pathLst>
                <a:path w="2279742" h="1267785">
                  <a:moveTo>
                    <a:pt x="0" y="0"/>
                  </a:moveTo>
                  <a:lnTo>
                    <a:pt x="138700" y="0"/>
                  </a:lnTo>
                  <a:lnTo>
                    <a:pt x="138700" y="1078193"/>
                  </a:lnTo>
                  <a:lnTo>
                    <a:pt x="2002733" y="0"/>
                  </a:lnTo>
                  <a:lnTo>
                    <a:pt x="2279742" y="0"/>
                  </a:lnTo>
                  <a:lnTo>
                    <a:pt x="104026" y="1258503"/>
                  </a:lnTo>
                  <a:cubicBezTo>
                    <a:pt x="93484" y="1264595"/>
                    <a:pt x="81523" y="1267796"/>
                    <a:pt x="69351" y="1267785"/>
                  </a:cubicBezTo>
                  <a:cubicBezTo>
                    <a:pt x="31049" y="1267785"/>
                    <a:pt x="0" y="1236737"/>
                    <a:pt x="0" y="1198436"/>
                  </a:cubicBezTo>
                  <a:close/>
                </a:path>
              </a:pathLst>
            </a:custGeom>
            <a:solidFill>
              <a:schemeClr val="accent6"/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4" name="Freeform: Shape 15"/>
            <p:cNvSpPr/>
            <p:nvPr/>
          </p:nvSpPr>
          <p:spPr>
            <a:xfrm>
              <a:off x="10208520" y="0"/>
              <a:ext cx="1134720" cy="477720"/>
            </a:xfrm>
            <a:custGeom>
              <a:avLst/>
              <a:gdLst>
                <a:gd name="textAreaLeft" fmla="*/ 0 w 1134720"/>
                <a:gd name="textAreaRight" fmla="*/ 1135080 w 1134720"/>
                <a:gd name="textAreaTop" fmla="*/ 0 h 477720"/>
                <a:gd name="textAreaBottom" fmla="*/ 478080 h 477720"/>
              </a:gdLst>
              <a:ahLst/>
              <a:rect l="textAreaLeft" t="textAreaTop" r="textAreaRight" b="textAreaBottom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5" name="Oval 10"/>
            <p:cNvSpPr/>
            <p:nvPr/>
          </p:nvSpPr>
          <p:spPr>
            <a:xfrm>
              <a:off x="1568880" y="514800"/>
              <a:ext cx="2392920" cy="232812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6" name="Freeform: Shape 19"/>
            <p:cNvSpPr/>
            <p:nvPr/>
          </p:nvSpPr>
          <p:spPr>
            <a:xfrm flipH="1">
              <a:off x="-720" y="2949840"/>
              <a:ext cx="1186200" cy="1771200"/>
            </a:xfrm>
            <a:custGeom>
              <a:avLst/>
              <a:gdLst>
                <a:gd name="textAreaLeft" fmla="*/ -360 w 1186200"/>
                <a:gd name="textAreaRight" fmla="*/ 1186200 w 1186200"/>
                <a:gd name="textAreaTop" fmla="*/ 0 h 1771200"/>
                <a:gd name="textAreaBottom" fmla="*/ 1771560 h 1771200"/>
              </a:gdLst>
              <a:ahLst/>
              <a:rect l="textAreaLeft" t="textAreaTop" r="textAreaRight" b="textAreaBottom"/>
              <a:pathLst>
                <a:path w="1186451" h="1771650">
                  <a:moveTo>
                    <a:pt x="61913" y="0"/>
                  </a:moveTo>
                  <a:lnTo>
                    <a:pt x="1186451" y="0"/>
                  </a:lnTo>
                  <a:lnTo>
                    <a:pt x="1186451" y="123825"/>
                  </a:lnTo>
                  <a:lnTo>
                    <a:pt x="123825" y="123825"/>
                  </a:lnTo>
                  <a:lnTo>
                    <a:pt x="123825" y="1647825"/>
                  </a:lnTo>
                  <a:lnTo>
                    <a:pt x="1186451" y="1647825"/>
                  </a:lnTo>
                  <a:lnTo>
                    <a:pt x="1186451" y="1771650"/>
                  </a:lnTo>
                  <a:lnTo>
                    <a:pt x="61913" y="1771650"/>
                  </a:lnTo>
                  <a:cubicBezTo>
                    <a:pt x="27719" y="1771650"/>
                    <a:pt x="0" y="1743932"/>
                    <a:pt x="0" y="1709738"/>
                  </a:cubicBezTo>
                  <a:lnTo>
                    <a:pt x="0" y="61913"/>
                  </a:lnTo>
                  <a:cubicBezTo>
                    <a:pt x="0" y="27719"/>
                    <a:pt x="27719" y="0"/>
                    <a:pt x="61913" y="0"/>
                  </a:cubicBezTo>
                  <a:close/>
                </a:path>
              </a:pathLst>
            </a:custGeom>
            <a:solidFill>
              <a:schemeClr val="accent6"/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" name="Arc 12"/>
            <p:cNvSpPr/>
            <p:nvPr/>
          </p:nvSpPr>
          <p:spPr>
            <a:xfrm rot="16200000">
              <a:off x="1539720" y="4203720"/>
              <a:ext cx="4083120" cy="4083120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cap="rnd" w="127000">
              <a:solidFill>
                <a:srgbClr val="2bc2b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000000"/>
                </a:solidFill>
                <a:latin typeface="Calibri"/>
              </a:endParaRPr>
            </a:p>
          </p:txBody>
        </p:sp>
      </p:grpSp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184360" y="2949840"/>
            <a:ext cx="6260760" cy="2396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r" defTabSz="91440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chemeClr val="lt1"/>
                </a:solidFill>
                <a:latin typeface="Tw Cen MT"/>
              </a:rPr>
              <a:t>Click to add title</a:t>
            </a:r>
            <a:endParaRPr b="0" lang="en-US" sz="44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chemeClr val="dk1"/>
                </a:solidFill>
                <a:latin typeface="Avenir Next LT Pro Light"/>
              </a:rPr>
              <a:t>Click to edit the outline text format</a:t>
            </a:r>
            <a:endParaRPr b="0" lang="en-US" sz="2800" spc="-1" strike="noStrike">
              <a:solidFill>
                <a:schemeClr val="dk1"/>
              </a:solidFill>
              <a:latin typeface="Avenir Next LT Pro Light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chemeClr val="dk1"/>
                </a:solidFill>
                <a:latin typeface="Avenir Next LT Pro Light"/>
              </a:rPr>
              <a:t>Second Outline Level</a:t>
            </a:r>
            <a:endParaRPr b="0" lang="en-US" sz="2000" spc="-1" strike="noStrike">
              <a:solidFill>
                <a:schemeClr val="dk1"/>
              </a:solidFill>
              <a:latin typeface="Avenir Next LT Pro Light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chemeClr val="dk1"/>
                </a:solidFill>
                <a:latin typeface="Avenir Next LT Pro Light"/>
              </a:rPr>
              <a:t>Third Outline Level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chemeClr val="dk1"/>
                </a:solidFill>
                <a:latin typeface="Avenir Next LT Pro Light"/>
              </a:rPr>
              <a:t>Fourth Outline Level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Avenir Next LT Pro Light"/>
              </a:rPr>
              <a:t>Fifth Outline Level</a:t>
            </a:r>
            <a:endParaRPr b="0" lang="en-US" sz="2000" spc="-1" strike="noStrike">
              <a:solidFill>
                <a:schemeClr val="dk1"/>
              </a:solidFill>
              <a:latin typeface="Avenir Next LT Pro Light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Avenir Next LT Pro Light"/>
              </a:rPr>
              <a:t>Sixth Outline Level</a:t>
            </a:r>
            <a:endParaRPr b="0" lang="en-US" sz="2000" spc="-1" strike="noStrike">
              <a:solidFill>
                <a:schemeClr val="dk1"/>
              </a:solidFill>
              <a:latin typeface="Avenir Next LT Pro Light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Avenir Next LT Pro Light"/>
              </a:rPr>
              <a:t>Seventh Outline Level</a:t>
            </a:r>
            <a:endParaRPr b="0" lang="en-US" sz="2000" spc="-1" strike="noStrike">
              <a:solidFill>
                <a:schemeClr val="dk1"/>
              </a:solidFill>
              <a:latin typeface="Avenir Next LT Pro Light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Tw Cen MT"/>
              </a:rPr>
              <a:t>Click to add title</a:t>
            </a:r>
            <a:endParaRPr b="0" lang="en-US" sz="44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108600" cy="42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Avenir Next LT Pro Light"/>
              </a:rPr>
              <a:t>Click to add content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  <a:p>
            <a:pPr lvl="1" marL="285840" indent="-28584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Avenir Next LT Pro Light"/>
              </a:rPr>
              <a:t>Second level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  <a:p>
            <a:pPr lvl="2" marL="651600" indent="-28584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Avenir Next LT Pro Light"/>
              </a:rPr>
              <a:t>Third level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  <a:p>
            <a:pPr lvl="3" marL="925920" indent="-28584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Avenir Next LT Pro Light"/>
              </a:rPr>
              <a:t>Fourth level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  <a:p>
            <a:pPr lvl="4" marL="1200240" indent="-28584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Avenir Next LT Pro Light"/>
              </a:rPr>
              <a:t>Fifth level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662000" y="1816920"/>
            <a:ext cx="6697800" cy="42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r>
              <a:rPr b="0" lang="en-US" sz="1800" spc="-1" strike="noStrike">
                <a:solidFill>
                  <a:schemeClr val="dk1"/>
                </a:solidFill>
                <a:latin typeface="Avenir Next LT Pro Light"/>
              </a:rPr>
              <a:t>Click to add content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  <a:p>
            <a:pPr lvl="1" marL="228600" indent="-22860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800" spc="-1" strike="noStrike">
                <a:solidFill>
                  <a:schemeClr val="dk1"/>
                </a:solidFill>
                <a:latin typeface="Avenir Next LT Pro Light"/>
              </a:rPr>
              <a:t>Second level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  <a:p>
            <a:pPr lvl="2" marL="594360" indent="-22860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800" spc="-1" strike="noStrike">
                <a:solidFill>
                  <a:schemeClr val="dk1"/>
                </a:solidFill>
                <a:latin typeface="Avenir Next LT Pro Light"/>
              </a:rPr>
              <a:t>Third level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  <a:p>
            <a:pPr lvl="3" marL="868680" indent="-22860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800" spc="-1" strike="noStrike">
                <a:solidFill>
                  <a:schemeClr val="dk1"/>
                </a:solidFill>
                <a:latin typeface="Avenir Next LT Pro Light"/>
              </a:rPr>
              <a:t>Fourth level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  <a:p>
            <a:pPr lvl="4" marL="1143000" indent="-22860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800" spc="-1" strike="noStrike">
                <a:solidFill>
                  <a:schemeClr val="dk1"/>
                </a:solidFill>
                <a:latin typeface="Avenir Next LT Pro Light"/>
              </a:rPr>
              <a:t>Fifth level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dt" idx="19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rPr>
              <a:t>&lt;date/time&gt;</a:t>
            </a:r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ftr" idx="20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sldNum" idx="21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297B4995-A9A9-4FBC-BFA8-259A5DE735C7}" type="slidenum">
              <a: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rPr>
              <a:t>&lt;number&gt;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1" name="Freeform: Shape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995040" y="0"/>
            <a:ext cx="1214280" cy="511200"/>
          </a:xfrm>
          <a:custGeom>
            <a:avLst/>
            <a:gdLst>
              <a:gd name="textAreaLeft" fmla="*/ 0 w 1214280"/>
              <a:gd name="textAreaRight" fmla="*/ 1214640 w 1214280"/>
              <a:gd name="textAreaTop" fmla="*/ 0 h 511200"/>
              <a:gd name="textAreaBottom" fmla="*/ 511560 h 511200"/>
            </a:gdLst>
            <a:ahLst/>
            <a:rect l="textAreaLeft" t="textAreaTop" r="textAreaRight" b="textAreaBottom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2" name="Freeform: Shape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8097840" y="5590440"/>
            <a:ext cx="2279520" cy="1267560"/>
          </a:xfrm>
          <a:custGeom>
            <a:avLst/>
            <a:gdLst>
              <a:gd name="textAreaLeft" fmla="*/ 0 w 2279520"/>
              <a:gd name="textAreaRight" fmla="*/ 2279880 w 2279520"/>
              <a:gd name="textAreaTop" fmla="*/ 0 h 1267560"/>
              <a:gd name="textAreaBottom" fmla="*/ 1267920 h 1267560"/>
            </a:gdLst>
            <a:ahLst/>
            <a:rect l="textAreaLeft" t="textAreaTop" r="textAreaRight" b="textAreaBottom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83" name="Straight Connector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83240" y="6310800"/>
            <a:ext cx="1598040" cy="360"/>
          </a:xfrm>
          <a:prstGeom prst="straightConnector1">
            <a:avLst/>
          </a:prstGeom>
          <a:ln cap="rnd" w="127000">
            <a:solidFill>
              <a:srgbClr val="2bc2b4"/>
            </a:solidFill>
            <a:prstDash val="dash"/>
          </a:ln>
        </p:spPr>
      </p:cxn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roup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7560"/>
            <a:ext cx="7083360" cy="6182280"/>
            <a:chOff x="0" y="7560"/>
            <a:chExt cx="7083360" cy="6182280"/>
          </a:xfrm>
        </p:grpSpPr>
        <p:sp>
          <p:nvSpPr>
            <p:cNvPr id="85" name="Freeform: Shape 14"/>
            <p:cNvSpPr/>
            <p:nvPr/>
          </p:nvSpPr>
          <p:spPr>
            <a:xfrm rot="16200000">
              <a:off x="-388800" y="4841640"/>
              <a:ext cx="1737000" cy="959040"/>
            </a:xfrm>
            <a:custGeom>
              <a:avLst/>
              <a:gdLst>
                <a:gd name="textAreaLeft" fmla="*/ 0 w 1737000"/>
                <a:gd name="textAreaRight" fmla="*/ 1737360 w 1737000"/>
                <a:gd name="textAreaTop" fmla="*/ 0 h 959040"/>
                <a:gd name="textAreaBottom" fmla="*/ 959400 h 959040"/>
              </a:gdLst>
              <a:ahLst/>
              <a:rect l="textAreaLeft" t="textAreaTop" r="textAreaRight" b="textAreaBottom"/>
              <a:pathLst>
                <a:path w="1737401" h="959536">
                  <a:moveTo>
                    <a:pt x="0" y="0"/>
                  </a:moveTo>
                  <a:lnTo>
                    <a:pt x="123825" y="0"/>
                  </a:lnTo>
                  <a:lnTo>
                    <a:pt x="123825" y="790277"/>
                  </a:lnTo>
                  <a:lnTo>
                    <a:pt x="1490095" y="0"/>
                  </a:lnTo>
                  <a:lnTo>
                    <a:pt x="1737401" y="0"/>
                  </a:lnTo>
                  <a:lnTo>
                    <a:pt x="92869" y="951249"/>
                  </a:lnTo>
                  <a:cubicBezTo>
                    <a:pt x="83458" y="956688"/>
                    <a:pt x="72780" y="959546"/>
                    <a:pt x="61913" y="959536"/>
                  </a:cubicBezTo>
                  <a:cubicBezTo>
                    <a:pt x="27719" y="959536"/>
                    <a:pt x="0" y="931818"/>
                    <a:pt x="0" y="897624"/>
                  </a:cubicBezTo>
                  <a:close/>
                </a:path>
              </a:pathLst>
            </a:custGeom>
            <a:solidFill>
              <a:schemeClr val="accent6"/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86" name="Freeform: Shape 13"/>
            <p:cNvSpPr/>
            <p:nvPr/>
          </p:nvSpPr>
          <p:spPr>
            <a:xfrm>
              <a:off x="6234480" y="7560"/>
              <a:ext cx="848880" cy="357480"/>
            </a:xfrm>
            <a:custGeom>
              <a:avLst/>
              <a:gdLst>
                <a:gd name="textAreaLeft" fmla="*/ 0 w 848880"/>
                <a:gd name="textAreaRight" fmla="*/ 849240 w 848880"/>
                <a:gd name="textAreaTop" fmla="*/ 0 h 357480"/>
                <a:gd name="textAreaBottom" fmla="*/ 357840 h 357480"/>
              </a:gdLst>
              <a:ahLst/>
              <a:rect l="textAreaLeft" t="textAreaTop" r="textAreaRight" b="textAreaBottom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838080" y="198360"/>
            <a:ext cx="5257440" cy="2323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l-GR" sz="4400" spc="-1" strike="noStrike">
                <a:solidFill>
                  <a:schemeClr val="dk1"/>
                </a:solidFill>
                <a:latin typeface="Tw Cen MT"/>
              </a:rPr>
              <a:t>Κάντε κλικ για να επεξεργαστείτε τον τίτλο υποδείγματος</a:t>
            </a:r>
            <a:endParaRPr b="0" lang="en-US" sz="44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838080" y="2657160"/>
            <a:ext cx="5257440" cy="3369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r>
              <a:rPr b="0" lang="en-US" sz="1800" spc="-1" strike="noStrike">
                <a:solidFill>
                  <a:schemeClr val="dk1"/>
                </a:solidFill>
                <a:latin typeface="Avenir Next LT Pro Light"/>
              </a:rPr>
              <a:t>Click to add content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  <a:p>
            <a:pPr lvl="1" marL="743040" indent="-28584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/>
                </a:solidFill>
                <a:latin typeface="Avenir Next LT Pro Light"/>
              </a:rPr>
              <a:t>Second level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lvl="2" marL="1200240" indent="-28584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400" spc="-1" strike="noStrike">
                <a:solidFill>
                  <a:schemeClr val="dk1"/>
                </a:solidFill>
                <a:latin typeface="Avenir Next LT Pro Light"/>
              </a:rPr>
              <a:t>Third level</a:t>
            </a:r>
            <a:endParaRPr b="0" lang="en-US" sz="1400" spc="-1" strike="noStrike">
              <a:solidFill>
                <a:schemeClr val="dk1"/>
              </a:solidFill>
              <a:latin typeface="Avenir Next LT Pro Light"/>
            </a:endParaRPr>
          </a:p>
          <a:p>
            <a:pPr lvl="3" marL="1542960" indent="-17136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200" spc="-1" strike="noStrike">
                <a:solidFill>
                  <a:schemeClr val="dk1"/>
                </a:solidFill>
                <a:latin typeface="Avenir Next LT Pro Light"/>
              </a:rPr>
              <a:t>Fourth level</a:t>
            </a:r>
            <a:endParaRPr b="0" lang="en-US" sz="1200" spc="-1" strike="noStrike">
              <a:solidFill>
                <a:schemeClr val="dk1"/>
              </a:solidFill>
              <a:latin typeface="Avenir Next LT Pro Light"/>
            </a:endParaRPr>
          </a:p>
          <a:p>
            <a:pPr lvl="4" marL="2000160" indent="-17136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200" spc="-1" strike="noStrike">
                <a:solidFill>
                  <a:schemeClr val="dk1"/>
                </a:solidFill>
                <a:latin typeface="Avenir Next LT Pro Light"/>
              </a:rPr>
              <a:t>Fifth level</a:t>
            </a:r>
            <a:endParaRPr b="0" lang="en-US" sz="12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413040" y="844920"/>
            <a:ext cx="5193360" cy="5193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1800" spc="-1" strike="noStrike">
                <a:solidFill>
                  <a:schemeClr val="dk1"/>
                </a:solidFill>
                <a:latin typeface="Avenir Next LT Pro Light"/>
              </a:rPr>
              <a:t>Κάντε κλικ στο εικονίδιο για να προσθέσετε εικόνα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dt" idx="22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rPr>
              <a:t>&lt;date/time&gt;</a:t>
            </a:r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ftr" idx="23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2" name="PlaceHolder 6"/>
          <p:cNvSpPr>
            <a:spLocks noGrp="1"/>
          </p:cNvSpPr>
          <p:nvPr>
            <p:ph type="sldNum" idx="24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5D86EB4D-C73F-468B-A135-F03FA7DD4CAE}" type="slidenum">
              <a: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rPr>
              <a:t>&lt;number&gt;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Group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3480" y="0"/>
            <a:ext cx="11219760" cy="6857640"/>
            <a:chOff x="123480" y="0"/>
            <a:chExt cx="11219760" cy="6857640"/>
          </a:xfrm>
        </p:grpSpPr>
        <p:sp>
          <p:nvSpPr>
            <p:cNvPr id="94" name="Freeform: Shape 7"/>
            <p:cNvSpPr/>
            <p:nvPr/>
          </p:nvSpPr>
          <p:spPr>
            <a:xfrm flipH="1">
              <a:off x="123480" y="5717880"/>
              <a:ext cx="1771200" cy="1139760"/>
            </a:xfrm>
            <a:custGeom>
              <a:avLst/>
              <a:gdLst>
                <a:gd name="textAreaLeft" fmla="*/ 360 w 1771200"/>
                <a:gd name="textAreaRight" fmla="*/ 1771920 w 1771200"/>
                <a:gd name="textAreaTop" fmla="*/ 0 h 1139760"/>
                <a:gd name="textAreaBottom" fmla="*/ 1140120 h 1139760"/>
              </a:gdLst>
              <a:ahLst/>
              <a:rect l="textAreaLeft" t="textAreaTop" r="textAreaRight" b="textAreaBottom"/>
              <a:pathLst>
                <a:path w="1771609" h="1140095">
                  <a:moveTo>
                    <a:pt x="1561721" y="763041"/>
                  </a:moveTo>
                  <a:cubicBezTo>
                    <a:pt x="1585506" y="760324"/>
                    <a:pt x="1609722" y="771249"/>
                    <a:pt x="1623024" y="792810"/>
                  </a:cubicBezTo>
                  <a:cubicBezTo>
                    <a:pt x="1656300" y="850065"/>
                    <a:pt x="1685920" y="909291"/>
                    <a:pt x="1711735" y="970132"/>
                  </a:cubicBezTo>
                  <a:lnTo>
                    <a:pt x="1771609" y="1140095"/>
                  </a:lnTo>
                  <a:lnTo>
                    <a:pt x="1637225" y="1140095"/>
                  </a:lnTo>
                  <a:lnTo>
                    <a:pt x="1594820" y="1019711"/>
                  </a:lnTo>
                  <a:cubicBezTo>
                    <a:pt x="1571072" y="963753"/>
                    <a:pt x="1543818" y="909282"/>
                    <a:pt x="1513200" y="856627"/>
                  </a:cubicBezTo>
                  <a:cubicBezTo>
                    <a:pt x="1496379" y="825834"/>
                    <a:pt x="1507704" y="787236"/>
                    <a:pt x="1538499" y="770415"/>
                  </a:cubicBezTo>
                  <a:cubicBezTo>
                    <a:pt x="1545912" y="766367"/>
                    <a:pt x="1553792" y="763946"/>
                    <a:pt x="1561721" y="763041"/>
                  </a:cubicBezTo>
                  <a:close/>
                  <a:moveTo>
                    <a:pt x="933455" y="161309"/>
                  </a:moveTo>
                  <a:cubicBezTo>
                    <a:pt x="941693" y="161855"/>
                    <a:pt x="949959" y="164025"/>
                    <a:pt x="957797" y="167970"/>
                  </a:cubicBezTo>
                  <a:cubicBezTo>
                    <a:pt x="1076184" y="227289"/>
                    <a:pt x="1186759" y="301068"/>
                    <a:pt x="1286982" y="387616"/>
                  </a:cubicBezTo>
                  <a:cubicBezTo>
                    <a:pt x="1313547" y="410457"/>
                    <a:pt x="1316566" y="450510"/>
                    <a:pt x="1293725" y="477075"/>
                  </a:cubicBezTo>
                  <a:cubicBezTo>
                    <a:pt x="1281638" y="491137"/>
                    <a:pt x="1263998" y="499204"/>
                    <a:pt x="1245453" y="499154"/>
                  </a:cubicBezTo>
                  <a:lnTo>
                    <a:pt x="1245167" y="499154"/>
                  </a:lnTo>
                  <a:cubicBezTo>
                    <a:pt x="1229965" y="499301"/>
                    <a:pt x="1215220" y="493956"/>
                    <a:pt x="1203638" y="484104"/>
                  </a:cubicBezTo>
                  <a:cubicBezTo>
                    <a:pt x="1111407" y="404300"/>
                    <a:pt x="1009633" y="336248"/>
                    <a:pt x="900647" y="281508"/>
                  </a:cubicBezTo>
                  <a:cubicBezTo>
                    <a:pt x="869295" y="265726"/>
                    <a:pt x="856672" y="227516"/>
                    <a:pt x="872454" y="196164"/>
                  </a:cubicBezTo>
                  <a:cubicBezTo>
                    <a:pt x="884290" y="172650"/>
                    <a:pt x="908742" y="159670"/>
                    <a:pt x="933455" y="161309"/>
                  </a:cubicBezTo>
                  <a:close/>
                  <a:moveTo>
                    <a:pt x="256260" y="29"/>
                  </a:moveTo>
                  <a:cubicBezTo>
                    <a:pt x="322331" y="427"/>
                    <a:pt x="388378" y="4909"/>
                    <a:pt x="454020" y="13474"/>
                  </a:cubicBezTo>
                  <a:cubicBezTo>
                    <a:pt x="488793" y="17752"/>
                    <a:pt x="513514" y="49409"/>
                    <a:pt x="509236" y="84182"/>
                  </a:cubicBezTo>
                  <a:cubicBezTo>
                    <a:pt x="505303" y="116151"/>
                    <a:pt x="478038" y="140098"/>
                    <a:pt x="445829" y="139871"/>
                  </a:cubicBezTo>
                  <a:cubicBezTo>
                    <a:pt x="443027" y="139899"/>
                    <a:pt x="440227" y="139740"/>
                    <a:pt x="437447" y="139395"/>
                  </a:cubicBezTo>
                  <a:cubicBezTo>
                    <a:pt x="316592" y="123615"/>
                    <a:pt x="194247" y="122878"/>
                    <a:pt x="73211" y="137204"/>
                  </a:cubicBezTo>
                  <a:cubicBezTo>
                    <a:pt x="38532" y="142545"/>
                    <a:pt x="6090" y="118762"/>
                    <a:pt x="749" y="84082"/>
                  </a:cubicBezTo>
                  <a:cubicBezTo>
                    <a:pt x="-4591" y="49403"/>
                    <a:pt x="19192" y="16961"/>
                    <a:pt x="53871" y="11621"/>
                  </a:cubicBezTo>
                  <a:cubicBezTo>
                    <a:pt x="55358" y="11392"/>
                    <a:pt x="56852" y="11216"/>
                    <a:pt x="58352" y="11093"/>
                  </a:cubicBezTo>
                  <a:cubicBezTo>
                    <a:pt x="124093" y="3319"/>
                    <a:pt x="190189" y="-369"/>
                    <a:pt x="256260" y="29"/>
                  </a:cubicBezTo>
                  <a:close/>
                </a:path>
              </a:pathLst>
            </a:custGeom>
            <a:solidFill>
              <a:schemeClr val="accent5"/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5" name="Freeform: Shape 1"/>
            <p:cNvSpPr/>
            <p:nvPr/>
          </p:nvSpPr>
          <p:spPr>
            <a:xfrm>
              <a:off x="10494360" y="0"/>
              <a:ext cx="848880" cy="357480"/>
            </a:xfrm>
            <a:custGeom>
              <a:avLst/>
              <a:gdLst>
                <a:gd name="textAreaLeft" fmla="*/ 0 w 848880"/>
                <a:gd name="textAreaRight" fmla="*/ 849240 w 848880"/>
                <a:gd name="textAreaTop" fmla="*/ 0 h 357480"/>
                <a:gd name="textAreaBottom" fmla="*/ 357840 h 357480"/>
              </a:gdLst>
              <a:ahLst/>
              <a:rect l="textAreaLeft" t="textAreaTop" r="textAreaRight" b="textAreaBottom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Tw Cen MT"/>
              </a:rPr>
              <a:t>Click to add title</a:t>
            </a:r>
            <a:endParaRPr b="0" lang="en-US" sz="44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882160" cy="42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r>
              <a:rPr b="0" lang="en-US" sz="1800" spc="-1" strike="noStrike">
                <a:solidFill>
                  <a:schemeClr val="dk1"/>
                </a:solidFill>
                <a:latin typeface="Avenir Next LT Pro Light"/>
              </a:rPr>
              <a:t>Click to add content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  <a:p>
            <a:pPr lvl="1" marL="743040" indent="-28584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/>
                </a:solidFill>
                <a:latin typeface="Avenir Next LT Pro Light"/>
              </a:rPr>
              <a:t>Second level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lvl="2" marL="1200240" indent="-28584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400" spc="-1" strike="noStrike">
                <a:solidFill>
                  <a:schemeClr val="dk1"/>
                </a:solidFill>
                <a:latin typeface="Avenir Next LT Pro Light"/>
              </a:rPr>
              <a:t>Third level</a:t>
            </a:r>
            <a:endParaRPr b="0" lang="en-US" sz="1400" spc="-1" strike="noStrike">
              <a:solidFill>
                <a:schemeClr val="dk1"/>
              </a:solidFill>
              <a:latin typeface="Avenir Next LT Pro Light"/>
            </a:endParaRPr>
          </a:p>
          <a:p>
            <a:pPr lvl="3" marL="1542960" indent="-17136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200" spc="-1" strike="noStrike">
                <a:solidFill>
                  <a:schemeClr val="dk1"/>
                </a:solidFill>
                <a:latin typeface="Avenir Next LT Pro Light"/>
              </a:rPr>
              <a:t>Fourth level</a:t>
            </a:r>
            <a:endParaRPr b="0" lang="en-US" sz="1200" spc="-1" strike="noStrike">
              <a:solidFill>
                <a:schemeClr val="dk1"/>
              </a:solidFill>
              <a:latin typeface="Avenir Next LT Pro Light"/>
            </a:endParaRPr>
          </a:p>
          <a:p>
            <a:pPr lvl="4" marL="2000160" indent="-17136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200" spc="-1" strike="noStrike">
                <a:solidFill>
                  <a:schemeClr val="dk1"/>
                </a:solidFill>
                <a:latin typeface="Avenir Next LT Pro Light"/>
              </a:rPr>
              <a:t>Fifth level</a:t>
            </a:r>
            <a:endParaRPr b="0" lang="en-US" sz="12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038480" y="1825560"/>
            <a:ext cx="7314840" cy="4297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2400" spc="-1" strike="noStrike">
                <a:solidFill>
                  <a:schemeClr val="dk1"/>
                </a:solidFill>
                <a:latin typeface="Avenir Next LT Pro Light"/>
              </a:rPr>
              <a:t>Κάντε κλικ στο εικονίδιο για να προσθέσετε έναν πίνακα</a:t>
            </a:r>
            <a:endParaRPr b="0" lang="en-US" sz="24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dt" idx="25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rPr>
              <a:t>&lt;date/time&gt;</a:t>
            </a:r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 type="ftr" idx="26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1" name="PlaceHolder 6"/>
          <p:cNvSpPr>
            <a:spLocks noGrp="1"/>
          </p:cNvSpPr>
          <p:nvPr>
            <p:ph type="sldNum" idx="27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C3BBF0E5-3E80-4726-8503-23B4CBD4A88E}" type="slidenum">
              <a: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rPr>
              <a:t>&lt;number&gt;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1440" y="5800680"/>
            <a:ext cx="691560" cy="691560"/>
          </a:xfrm>
          <a:prstGeom prst="rect">
            <a:avLst/>
          </a:prstGeom>
          <a:noFill/>
          <a:ln w="127000">
            <a:solidFill>
              <a:srgbClr val="ff941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" name="Arc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 rot="21438600">
            <a:off x="7966800" y="2530080"/>
            <a:ext cx="4020840" cy="4020840"/>
          </a:xfrm>
          <a:prstGeom prst="arc">
            <a:avLst>
              <a:gd name="adj1" fmla="val 16200000"/>
              <a:gd name="adj2" fmla="val 20093138"/>
            </a:avLst>
          </a:prstGeom>
          <a:noFill/>
          <a:ln cap="rnd" w="127000">
            <a:solidFill>
              <a:srgbClr val="2bc2b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Freeform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11764080" y="390600"/>
            <a:ext cx="437400" cy="796680"/>
          </a:xfrm>
          <a:custGeom>
            <a:avLst/>
            <a:gdLst>
              <a:gd name="textAreaLeft" fmla="*/ -360 w 437400"/>
              <a:gd name="textAreaRight" fmla="*/ 437400 w 437400"/>
              <a:gd name="textAreaTop" fmla="*/ 0 h 796680"/>
              <a:gd name="textAreaBottom" fmla="*/ 797040 h 796680"/>
            </a:gdLst>
            <a:ahLst/>
            <a:rect l="textAreaLeft" t="textAreaTop" r="textAreaRight" b="textAreaBottom"/>
            <a:pathLst>
              <a:path w="437721" h="797078">
                <a:moveTo>
                  <a:pt x="28069" y="0"/>
                </a:moveTo>
                <a:cubicBezTo>
                  <a:pt x="254314" y="0"/>
                  <a:pt x="437721" y="178432"/>
                  <a:pt x="437721" y="398539"/>
                </a:cubicBezTo>
                <a:cubicBezTo>
                  <a:pt x="437721" y="618646"/>
                  <a:pt x="254314" y="797078"/>
                  <a:pt x="28069" y="797078"/>
                </a:cubicBezTo>
                <a:lnTo>
                  <a:pt x="0" y="794325"/>
                </a:lnTo>
                <a:lnTo>
                  <a:pt x="0" y="2753"/>
                </a:lnTo>
                <a:lnTo>
                  <a:pt x="28069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 Light"/>
            </a:endParaRPr>
          </a:p>
        </p:txBody>
      </p:sp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Tw Cen MT"/>
              </a:rPr>
              <a:t>Click to add title</a:t>
            </a:r>
            <a:endParaRPr b="0" lang="en-US" sz="44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6933960" cy="42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r>
              <a:rPr b="0" lang="en-US" sz="1800" spc="-1" strike="noStrike">
                <a:solidFill>
                  <a:schemeClr val="dk1"/>
                </a:solidFill>
                <a:latin typeface="Avenir Next LT Pro Light"/>
              </a:rPr>
              <a:t>Click to add content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800" spc="-1" strike="noStrike">
                <a:solidFill>
                  <a:schemeClr val="dk1"/>
                </a:solidFill>
                <a:latin typeface="Avenir Next LT Pro Light"/>
              </a:rPr>
              <a:t>Second level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1001"/>
              </a:spcBef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800" spc="-1" strike="noStrike">
                <a:solidFill>
                  <a:schemeClr val="dk1"/>
                </a:solidFill>
                <a:latin typeface="Avenir Next LT Pro Light"/>
              </a:rPr>
              <a:t>Third level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1001"/>
              </a:spcBef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800" spc="-1" strike="noStrike">
                <a:solidFill>
                  <a:schemeClr val="dk1"/>
                </a:solidFill>
                <a:latin typeface="Avenir Next LT Pro Light"/>
              </a:rPr>
              <a:t>Fourth level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1001"/>
              </a:spcBef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800" spc="-1" strike="noStrike">
                <a:solidFill>
                  <a:schemeClr val="dk1"/>
                </a:solidFill>
                <a:latin typeface="Avenir Next LT Pro Light"/>
              </a:rPr>
              <a:t>Fifth level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7903080" y="1825560"/>
            <a:ext cx="3450240" cy="42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r>
              <a:rPr b="0" lang="en-US" sz="1800" spc="-1" strike="noStrike">
                <a:solidFill>
                  <a:schemeClr val="dk1"/>
                </a:solidFill>
                <a:latin typeface="Avenir Next LT Pro Light"/>
              </a:rPr>
              <a:t>Click to add content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  <a:p>
            <a:pPr lvl="1" marL="743040" indent="-28584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/>
                </a:solidFill>
                <a:latin typeface="Avenir Next LT Pro Light"/>
              </a:rPr>
              <a:t>Second level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lvl="2" marL="1200240" indent="-28584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400" spc="-1" strike="noStrike">
                <a:solidFill>
                  <a:schemeClr val="dk1"/>
                </a:solidFill>
                <a:latin typeface="Avenir Next LT Pro Light"/>
              </a:rPr>
              <a:t>Third level</a:t>
            </a:r>
            <a:endParaRPr b="0" lang="en-US" sz="1400" spc="-1" strike="noStrike">
              <a:solidFill>
                <a:schemeClr val="dk1"/>
              </a:solidFill>
              <a:latin typeface="Avenir Next LT Pro Light"/>
            </a:endParaRPr>
          </a:p>
          <a:p>
            <a:pPr lvl="3" marL="1542960" indent="-17136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200" spc="-1" strike="noStrike">
                <a:solidFill>
                  <a:schemeClr val="dk1"/>
                </a:solidFill>
                <a:latin typeface="Avenir Next LT Pro Light"/>
              </a:rPr>
              <a:t>Fourth level</a:t>
            </a:r>
            <a:endParaRPr b="0" lang="en-US" sz="1200" spc="-1" strike="noStrike">
              <a:solidFill>
                <a:schemeClr val="dk1"/>
              </a:solidFill>
              <a:latin typeface="Avenir Next LT Pro Light"/>
            </a:endParaRPr>
          </a:p>
          <a:p>
            <a:pPr lvl="4" marL="2000160" indent="-17136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200" spc="-1" strike="noStrike">
                <a:solidFill>
                  <a:schemeClr val="dk1"/>
                </a:solidFill>
                <a:latin typeface="Avenir Next LT Pro Light"/>
              </a:rPr>
              <a:t>Fifth level</a:t>
            </a:r>
            <a:endParaRPr b="0" lang="en-US" sz="12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rPr>
              <a:t>&lt;date/time&gt;</a:t>
            </a:r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" name="PlaceHolder 5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" name="PlaceHolder 6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8530D90B-87AE-4EC1-8064-3F7B51F5E76A}" type="slidenum">
              <a: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rPr>
              <a:t>&lt;number&gt;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Tw Cen MT"/>
              </a:rPr>
              <a:t>Click to add title</a:t>
            </a:r>
            <a:endParaRPr b="0" lang="en-US" sz="44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rPr>
              <a:t>&lt;date/time&gt;</a:t>
            </a:r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8AD572EE-23B2-42D3-BEE7-1C195E2036FC}" type="slidenum">
              <a: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rPr>
              <a:t>&lt;number&gt;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297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l-GR" sz="2400" spc="-1" strike="noStrike">
                <a:solidFill>
                  <a:schemeClr val="dk1"/>
                </a:solidFill>
                <a:latin typeface="Avenir Next LT Pro Light"/>
              </a:rPr>
              <a:t>Κάντε κλικ στο εικονίδιο για να προσθέσετε έναν πίνακα</a:t>
            </a:r>
            <a:endParaRPr b="0" lang="en-US" sz="2400" spc="-1" strike="noStrike">
              <a:solidFill>
                <a:schemeClr val="dk1"/>
              </a:solidFill>
              <a:latin typeface="Avenir Next LT Pro Light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360" y="0"/>
            <a:ext cx="5929920" cy="6857640"/>
            <a:chOff x="-360" y="0"/>
            <a:chExt cx="5929920" cy="6857640"/>
          </a:xfrm>
        </p:grpSpPr>
        <p:sp>
          <p:nvSpPr>
            <p:cNvPr id="25" name="Oval 7"/>
            <p:cNvSpPr/>
            <p:nvPr/>
          </p:nvSpPr>
          <p:spPr>
            <a:xfrm>
              <a:off x="383760" y="778320"/>
              <a:ext cx="5314680" cy="531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26" name="Freeform: Shape 11"/>
            <p:cNvSpPr/>
            <p:nvPr/>
          </p:nvSpPr>
          <p:spPr>
            <a:xfrm flipH="1">
              <a:off x="530640" y="0"/>
              <a:ext cx="1154880" cy="590760"/>
            </a:xfrm>
            <a:custGeom>
              <a:avLst/>
              <a:gdLst>
                <a:gd name="textAreaLeft" fmla="*/ 360 w 1154880"/>
                <a:gd name="textAreaRight" fmla="*/ 1155600 w 1154880"/>
                <a:gd name="textAreaTop" fmla="*/ 0 h 590760"/>
                <a:gd name="textAreaBottom" fmla="*/ 591120 h 590760"/>
              </a:gdLst>
              <a:ahLst/>
              <a:rect l="textAreaLeft" t="textAreaTop" r="textAreaRight" b="textAreaBottom"/>
              <a:pathLst>
                <a:path w="1155142" h="591009">
                  <a:moveTo>
                    <a:pt x="1355" y="0"/>
                  </a:moveTo>
                  <a:lnTo>
                    <a:pt x="1153787" y="0"/>
                  </a:lnTo>
                  <a:lnTo>
                    <a:pt x="1155142" y="13438"/>
                  </a:lnTo>
                  <a:cubicBezTo>
                    <a:pt x="1155142" y="332422"/>
                    <a:pt x="896555" y="591009"/>
                    <a:pt x="577571" y="591009"/>
                  </a:cubicBezTo>
                  <a:cubicBezTo>
                    <a:pt x="258587" y="591009"/>
                    <a:pt x="0" y="332422"/>
                    <a:pt x="0" y="1343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27" name="Freeform: Shape 13"/>
            <p:cNvSpPr/>
            <p:nvPr/>
          </p:nvSpPr>
          <p:spPr>
            <a:xfrm flipH="1">
              <a:off x="3960720" y="0"/>
              <a:ext cx="1737000" cy="959040"/>
            </a:xfrm>
            <a:custGeom>
              <a:avLst/>
              <a:gdLst>
                <a:gd name="textAreaLeft" fmla="*/ -360 w 1737000"/>
                <a:gd name="textAreaRight" fmla="*/ 1737000 w 1737000"/>
                <a:gd name="textAreaTop" fmla="*/ 0 h 959040"/>
                <a:gd name="textAreaBottom" fmla="*/ 959400 h 959040"/>
              </a:gdLst>
              <a:ahLst/>
              <a:rect l="textAreaLeft" t="textAreaTop" r="textAreaRight" b="textAreaBottom"/>
              <a:pathLst>
                <a:path w="1737401" h="959536">
                  <a:moveTo>
                    <a:pt x="0" y="0"/>
                  </a:moveTo>
                  <a:lnTo>
                    <a:pt x="123825" y="0"/>
                  </a:lnTo>
                  <a:lnTo>
                    <a:pt x="123825" y="790277"/>
                  </a:lnTo>
                  <a:lnTo>
                    <a:pt x="1490095" y="0"/>
                  </a:lnTo>
                  <a:lnTo>
                    <a:pt x="1737401" y="0"/>
                  </a:lnTo>
                  <a:lnTo>
                    <a:pt x="92869" y="951249"/>
                  </a:lnTo>
                  <a:cubicBezTo>
                    <a:pt x="83458" y="956688"/>
                    <a:pt x="72780" y="959546"/>
                    <a:pt x="61913" y="959536"/>
                  </a:cubicBezTo>
                  <a:cubicBezTo>
                    <a:pt x="27719" y="959536"/>
                    <a:pt x="0" y="931818"/>
                    <a:pt x="0" y="897624"/>
                  </a:cubicBezTo>
                  <a:close/>
                </a:path>
              </a:pathLst>
            </a:custGeom>
            <a:solidFill>
              <a:schemeClr val="accent6"/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28" name="Freeform: Shape 15"/>
            <p:cNvSpPr/>
            <p:nvPr/>
          </p:nvSpPr>
          <p:spPr>
            <a:xfrm flipH="1">
              <a:off x="-720" y="2936880"/>
              <a:ext cx="159480" cy="552600"/>
            </a:xfrm>
            <a:custGeom>
              <a:avLst/>
              <a:gdLst>
                <a:gd name="textAreaLeft" fmla="*/ -360 w 159480"/>
                <a:gd name="textAreaRight" fmla="*/ 159480 w 159480"/>
                <a:gd name="textAreaTop" fmla="*/ 0 h 552600"/>
                <a:gd name="textAreaBottom" fmla="*/ 552960 h 552600"/>
              </a:gdLst>
              <a:ahLst/>
              <a:rect l="textAreaLeft" t="textAreaTop" r="textAreaRight" b="textAreaBottom"/>
              <a:pathLst>
                <a:path w="159741" h="552996">
                  <a:moveTo>
                    <a:pt x="159741" y="0"/>
                  </a:moveTo>
                  <a:lnTo>
                    <a:pt x="159741" y="552996"/>
                  </a:lnTo>
                  <a:lnTo>
                    <a:pt x="141849" y="543285"/>
                  </a:lnTo>
                  <a:cubicBezTo>
                    <a:pt x="56268" y="485467"/>
                    <a:pt x="0" y="387554"/>
                    <a:pt x="0" y="276498"/>
                  </a:cubicBezTo>
                  <a:cubicBezTo>
                    <a:pt x="0" y="165443"/>
                    <a:pt x="56268" y="67529"/>
                    <a:pt x="141849" y="9711"/>
                  </a:cubicBezTo>
                  <a:close/>
                </a:path>
              </a:pathLst>
            </a:custGeom>
            <a:solidFill>
              <a:schemeClr val="accent4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29" name="Freeform: Shape 17"/>
            <p:cNvSpPr/>
            <p:nvPr/>
          </p:nvSpPr>
          <p:spPr>
            <a:xfrm flipH="1">
              <a:off x="0" y="5835600"/>
              <a:ext cx="1548000" cy="1022040"/>
            </a:xfrm>
            <a:custGeom>
              <a:avLst/>
              <a:gdLst>
                <a:gd name="textAreaLeft" fmla="*/ 360 w 1548000"/>
                <a:gd name="textAreaRight" fmla="*/ 1548720 w 1548000"/>
                <a:gd name="textAreaTop" fmla="*/ 0 h 1022040"/>
                <a:gd name="textAreaBottom" fmla="*/ 1022400 h 1022040"/>
              </a:gdLst>
              <a:ahLst/>
              <a:rect l="textAreaLeft" t="textAreaTop" r="textAreaRight" b="textAreaBottom"/>
              <a:pathLst>
                <a:path w="1548180" h="1022351">
                  <a:moveTo>
                    <a:pt x="61913" y="0"/>
                  </a:moveTo>
                  <a:lnTo>
                    <a:pt x="1548180" y="0"/>
                  </a:lnTo>
                  <a:lnTo>
                    <a:pt x="1548180" y="123825"/>
                  </a:lnTo>
                  <a:lnTo>
                    <a:pt x="123825" y="123825"/>
                  </a:lnTo>
                  <a:lnTo>
                    <a:pt x="123825" y="1022351"/>
                  </a:lnTo>
                  <a:lnTo>
                    <a:pt x="0" y="1022351"/>
                  </a:lnTo>
                  <a:lnTo>
                    <a:pt x="0" y="61913"/>
                  </a:lnTo>
                  <a:cubicBezTo>
                    <a:pt x="0" y="27719"/>
                    <a:pt x="27719" y="0"/>
                    <a:pt x="61913" y="0"/>
                  </a:cubicBezTo>
                  <a:close/>
                </a:path>
              </a:pathLst>
            </a:custGeom>
            <a:solidFill>
              <a:schemeClr val="accent6"/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30" name="Freeform: Shape 21"/>
            <p:cNvSpPr/>
            <p:nvPr/>
          </p:nvSpPr>
          <p:spPr>
            <a:xfrm flipH="1">
              <a:off x="4363560" y="6258600"/>
              <a:ext cx="1565640" cy="599040"/>
            </a:xfrm>
            <a:custGeom>
              <a:avLst/>
              <a:gdLst>
                <a:gd name="textAreaLeft" fmla="*/ -360 w 1565640"/>
                <a:gd name="textAreaRight" fmla="*/ 1565640 w 1565640"/>
                <a:gd name="textAreaTop" fmla="*/ 0 h 599040"/>
                <a:gd name="textAreaBottom" fmla="*/ 599400 h 599040"/>
              </a:gdLst>
              <a:ahLst/>
              <a:rect l="textAreaLeft" t="textAreaTop" r="textAreaRight" b="textAreaBottom"/>
              <a:pathLst>
                <a:path w="1565940" h="599245">
                  <a:moveTo>
                    <a:pt x="782970" y="0"/>
                  </a:moveTo>
                  <a:cubicBezTo>
                    <a:pt x="1117910" y="0"/>
                    <a:pt x="1405287" y="198118"/>
                    <a:pt x="1528042" y="480469"/>
                  </a:cubicBezTo>
                  <a:lnTo>
                    <a:pt x="1565940" y="599245"/>
                  </a:lnTo>
                  <a:lnTo>
                    <a:pt x="0" y="599245"/>
                  </a:lnTo>
                  <a:lnTo>
                    <a:pt x="37898" y="480469"/>
                  </a:lnTo>
                  <a:cubicBezTo>
                    <a:pt x="160653" y="198118"/>
                    <a:pt x="448030" y="0"/>
                    <a:pt x="7829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83760" y="764640"/>
            <a:ext cx="5314680" cy="5328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el-GR" sz="4400" spc="-1" strike="noStrike">
                <a:solidFill>
                  <a:schemeClr val="lt1"/>
                </a:solidFill>
                <a:latin typeface="Tw Cen MT"/>
              </a:rPr>
              <a:t>Κάντε κλικ για να επεξεργαστείτε τον τίτλο υποδείγματος</a:t>
            </a:r>
            <a:endParaRPr b="0" lang="en-US" sz="44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605280" y="755280"/>
            <a:ext cx="4619520" cy="531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Avenir Next LT Pro Light"/>
              </a:rPr>
              <a:t>Click to add content</a:t>
            </a:r>
            <a:endParaRPr b="0" lang="en-US" sz="2400" spc="-1" strike="noStrike">
              <a:solidFill>
                <a:schemeClr val="dk1"/>
              </a:solidFill>
              <a:latin typeface="Avenir Next LT Pro Light"/>
            </a:endParaRPr>
          </a:p>
          <a:p>
            <a:pPr lvl="1" marL="800280" indent="-34308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chemeClr val="dk1"/>
                </a:solidFill>
                <a:latin typeface="Avenir Next LT Pro Light"/>
              </a:rPr>
              <a:t>Second level</a:t>
            </a:r>
            <a:endParaRPr b="0" lang="en-US" sz="2000" spc="-1" strike="noStrike">
              <a:solidFill>
                <a:schemeClr val="dk1"/>
              </a:solidFill>
              <a:latin typeface="Avenir Next LT Pro Light"/>
            </a:endParaRPr>
          </a:p>
          <a:p>
            <a:pPr lvl="2" marL="1200240" indent="-28584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800" spc="-1" strike="noStrike">
                <a:solidFill>
                  <a:schemeClr val="dk1"/>
                </a:solidFill>
                <a:latin typeface="Avenir Next LT Pro Light"/>
              </a:rPr>
              <a:t>Third level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  <a:p>
            <a:pPr lvl="3" marL="1657440" indent="-28584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/>
                </a:solidFill>
                <a:latin typeface="Avenir Next LT Pro Light"/>
              </a:rPr>
              <a:t>Fourth level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lvl="4" marL="2114640" indent="-28584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/>
                </a:solidFill>
                <a:latin typeface="Avenir Next LT Pro Light"/>
              </a:rPr>
              <a:t>Fifth level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dt" idx="7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rPr>
              <a:t>&lt;date/time&gt;</a:t>
            </a:r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ftr" idx="8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sldNum" idx="9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336EBFCD-DA83-40F5-A8E8-2B771E4971F7}" type="slidenum">
              <a: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rPr>
              <a:t>&lt;number&gt;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89240" y="395640"/>
            <a:ext cx="11727720" cy="5342760"/>
            <a:chOff x="489240" y="395640"/>
            <a:chExt cx="11727720" cy="5342760"/>
          </a:xfrm>
        </p:grpSpPr>
        <p:sp>
          <p:nvSpPr>
            <p:cNvPr id="37" name="Oval 7"/>
            <p:cNvSpPr/>
            <p:nvPr/>
          </p:nvSpPr>
          <p:spPr>
            <a:xfrm>
              <a:off x="489240" y="1118880"/>
              <a:ext cx="4619520" cy="46195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38" name="Arc 8"/>
            <p:cNvSpPr/>
            <p:nvPr/>
          </p:nvSpPr>
          <p:spPr>
            <a:xfrm rot="19809000">
              <a:off x="8683560" y="941040"/>
              <a:ext cx="2987640" cy="2987640"/>
            </a:xfrm>
            <a:prstGeom prst="arc">
              <a:avLst>
                <a:gd name="adj1" fmla="val 15817365"/>
                <a:gd name="adj2" fmla="val 1781380"/>
              </a:avLst>
            </a:prstGeom>
            <a:noFill/>
            <a:ln cap="rnd" w="127000">
              <a:solidFill>
                <a:srgbClr val="2bc2b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39" name="Oval 9"/>
            <p:cNvSpPr/>
            <p:nvPr/>
          </p:nvSpPr>
          <p:spPr>
            <a:xfrm>
              <a:off x="910080" y="4781160"/>
              <a:ext cx="545760" cy="54576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840" y="1118880"/>
            <a:ext cx="4384440" cy="4619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chemeClr val="lt1"/>
                </a:solidFill>
                <a:latin typeface="Tw Cen MT"/>
              </a:rPr>
              <a:t>Click to add title</a:t>
            </a:r>
            <a:endParaRPr b="0" lang="en-US" sz="44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801760" y="555120"/>
            <a:ext cx="5551560" cy="5767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Avenir Next LT Pro Light"/>
              </a:rPr>
              <a:t>Click to add content</a:t>
            </a:r>
            <a:endParaRPr b="0" lang="en-US" sz="2400" spc="-1" strike="noStrike">
              <a:solidFill>
                <a:schemeClr val="dk1"/>
              </a:solidFill>
              <a:latin typeface="Avenir Next LT Pro Light"/>
            </a:endParaRPr>
          </a:p>
          <a:p>
            <a:pPr lvl="1" marL="800280" indent="-34308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chemeClr val="dk1"/>
                </a:solidFill>
                <a:latin typeface="Avenir Next LT Pro Light"/>
              </a:rPr>
              <a:t>Second level</a:t>
            </a:r>
            <a:endParaRPr b="0" lang="en-US" sz="2000" spc="-1" strike="noStrike">
              <a:solidFill>
                <a:schemeClr val="dk1"/>
              </a:solidFill>
              <a:latin typeface="Avenir Next LT Pro Light"/>
            </a:endParaRPr>
          </a:p>
          <a:p>
            <a:pPr lvl="2" marL="1200240" indent="-28584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800" spc="-1" strike="noStrike">
                <a:solidFill>
                  <a:schemeClr val="dk1"/>
                </a:solidFill>
                <a:latin typeface="Avenir Next LT Pro Light"/>
              </a:rPr>
              <a:t>Third level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  <a:p>
            <a:pPr lvl="3" marL="1657440" indent="-28584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/>
                </a:solidFill>
                <a:latin typeface="Avenir Next LT Pro Light"/>
              </a:rPr>
              <a:t>Fourth level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lvl="4" marL="2114640" indent="-28584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/>
                </a:solidFill>
                <a:latin typeface="Avenir Next LT Pro Light"/>
              </a:rPr>
              <a:t>Fifth level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pc="-1" strike="noStrike">
                <a:solidFill>
                  <a:schemeClr val="lt1"/>
                </a:solidFill>
                <a:latin typeface="Avenir Next LT Pro Light"/>
              </a:rPr>
              <a:t>Click icon to insert picture</a:t>
            </a:r>
            <a:endParaRPr b="0" lang="en-US" sz="20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43" name="Arc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 rot="9366600">
            <a:off x="2558160" y="-90360"/>
            <a:ext cx="7173000" cy="7173000"/>
          </a:xfrm>
          <a:prstGeom prst="arc">
            <a:avLst>
              <a:gd name="adj1" fmla="val 16200000"/>
              <a:gd name="adj2" fmla="val 20401595"/>
            </a:avLst>
          </a:prstGeom>
          <a:noFill/>
          <a:ln cap="rnd" w="127000">
            <a:solidFill>
              <a:srgbClr val="2bc2b4">
                <a:alpha val="95000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title"/>
          </p:nvPr>
        </p:nvSpPr>
        <p:spPr>
          <a:xfrm>
            <a:off x="2868120" y="923400"/>
            <a:ext cx="6455160" cy="501048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ctr">
            <a:norm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en-US" sz="6000" spc="-1" strike="noStrike">
                <a:solidFill>
                  <a:schemeClr val="dk1"/>
                </a:solidFill>
                <a:latin typeface="Tw Cen MT"/>
              </a:rPr>
              <a:t>Click to add title</a:t>
            </a:r>
            <a:endParaRPr b="0" lang="en-US" sz="60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45" name="Freeform: Shap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65120" y="4817520"/>
            <a:ext cx="749520" cy="826560"/>
          </a:xfrm>
          <a:custGeom>
            <a:avLst/>
            <a:gdLst>
              <a:gd name="textAreaLeft" fmla="*/ 0 w 749520"/>
              <a:gd name="textAreaRight" fmla="*/ 749880 w 749520"/>
              <a:gd name="textAreaTop" fmla="*/ 0 h 826560"/>
              <a:gd name="textAreaBottom" fmla="*/ 826920 h 826560"/>
            </a:gdLst>
            <a:ahLst/>
            <a:rect l="textAreaLeft" t="textAreaTop" r="textAreaRight" b="textAreaBottom"/>
            <a:pathLst>
              <a:path w="749917" h="827071">
                <a:moveTo>
                  <a:pt x="446576" y="0"/>
                </a:moveTo>
                <a:lnTo>
                  <a:pt x="483313" y="11094"/>
                </a:lnTo>
                <a:cubicBezTo>
                  <a:pt x="639985" y="75563"/>
                  <a:pt x="749917" y="226490"/>
                  <a:pt x="749917" y="402396"/>
                </a:cubicBezTo>
                <a:cubicBezTo>
                  <a:pt x="749917" y="636938"/>
                  <a:pt x="554482" y="827071"/>
                  <a:pt x="313401" y="827071"/>
                </a:cubicBezTo>
                <a:cubicBezTo>
                  <a:pt x="192860" y="827071"/>
                  <a:pt x="83732" y="779538"/>
                  <a:pt x="4738" y="702687"/>
                </a:cubicBezTo>
                <a:lnTo>
                  <a:pt x="0" y="697100"/>
                </a:lnTo>
                <a:lnTo>
                  <a:pt x="22878" y="671927"/>
                </a:lnTo>
                <a:cubicBezTo>
                  <a:pt x="155000" y="511833"/>
                  <a:pt x="272049" y="338838"/>
                  <a:pt x="371853" y="155115"/>
                </a:cubicBezTo>
                <a:lnTo>
                  <a:pt x="4465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04920"/>
            <a:ext cx="10515240" cy="1472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Tw Cen MT"/>
              </a:rPr>
              <a:t>Click to add title</a:t>
            </a:r>
            <a:endParaRPr b="0" lang="en-US" sz="44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838080" y="1838160"/>
            <a:ext cx="8011800" cy="4284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Avenir Next LT Pro Light"/>
              </a:rPr>
              <a:t>Click to add content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</a:pPr>
            <a:r>
              <a:rPr b="0" lang="en-US" sz="1600" spc="-1" strike="noStrike">
                <a:solidFill>
                  <a:schemeClr val="dk1"/>
                </a:solidFill>
                <a:latin typeface="Avenir Next LT Pro Light"/>
              </a:rPr>
              <a:t>Second level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</a:pPr>
            <a:r>
              <a:rPr b="0" lang="en-US" sz="1400" spc="-1" strike="noStrike">
                <a:solidFill>
                  <a:schemeClr val="dk1"/>
                </a:solidFill>
                <a:latin typeface="Avenir Next LT Pro Light"/>
              </a:rPr>
              <a:t>Third level</a:t>
            </a:r>
            <a:endParaRPr b="0" lang="en-US" sz="1400" spc="-1" strike="noStrike">
              <a:solidFill>
                <a:schemeClr val="dk1"/>
              </a:solidFill>
              <a:latin typeface="Avenir Next LT Pro Light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</a:pPr>
            <a:r>
              <a:rPr b="0" lang="en-US" sz="1200" spc="-1" strike="noStrike">
                <a:solidFill>
                  <a:schemeClr val="dk1"/>
                </a:solidFill>
                <a:latin typeface="Avenir Next LT Pro Light"/>
              </a:rPr>
              <a:t>Fourth level</a:t>
            </a:r>
            <a:endParaRPr b="0" lang="en-US" sz="1200" spc="-1" strike="noStrike">
              <a:solidFill>
                <a:schemeClr val="dk1"/>
              </a:solidFill>
              <a:latin typeface="Avenir Next LT Pro Light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</a:pPr>
            <a:r>
              <a:rPr b="0" lang="en-US" sz="1200" spc="-1" strike="noStrike">
                <a:solidFill>
                  <a:schemeClr val="dk1"/>
                </a:solidFill>
                <a:latin typeface="Avenir Next LT Pro Light"/>
              </a:rPr>
              <a:t>Fifth level</a:t>
            </a:r>
            <a:endParaRPr b="0" lang="en-US" sz="12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dt" idx="10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rPr>
              <a:t>&lt;date/time&gt;</a:t>
            </a:r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ftr" idx="11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sldNum" idx="12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0FDDA945-CB35-44F1-BE3A-45AECB124838}" type="slidenum">
              <a: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rPr>
              <a:t>&lt;number&gt;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Freeform: Shape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-380880" y="5144760"/>
            <a:ext cx="1737000" cy="959040"/>
          </a:xfrm>
          <a:custGeom>
            <a:avLst/>
            <a:gdLst>
              <a:gd name="textAreaLeft" fmla="*/ 0 w 1737000"/>
              <a:gd name="textAreaRight" fmla="*/ 1737360 w 1737000"/>
              <a:gd name="textAreaTop" fmla="*/ 0 h 959040"/>
              <a:gd name="textAreaBottom" fmla="*/ 959400 h 959040"/>
            </a:gdLst>
            <a:ahLst/>
            <a:rect l="textAreaLeft" t="textAreaTop" r="textAreaRight" b="textAreaBottom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Freeform: Shape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494360" y="0"/>
            <a:ext cx="848880" cy="357480"/>
          </a:xfrm>
          <a:custGeom>
            <a:avLst/>
            <a:gdLst>
              <a:gd name="textAreaLeft" fmla="*/ 0 w 848880"/>
              <a:gd name="textAreaRight" fmla="*/ 849240 w 848880"/>
              <a:gd name="textAreaTop" fmla="*/ 0 h 357480"/>
              <a:gd name="textAreaBottom" fmla="*/ 357840 h 357480"/>
            </a:gdLst>
            <a:ahLst/>
            <a:rect l="textAreaLeft" t="textAreaTop" r="textAreaRight" b="textAreaBottom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3" name="Freeform: Shape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 rot="10800000">
            <a:off x="11109960" y="3527640"/>
            <a:ext cx="1082160" cy="1616040"/>
          </a:xfrm>
          <a:custGeom>
            <a:avLst/>
            <a:gdLst>
              <a:gd name="textAreaLeft" fmla="*/ 360 w 1082160"/>
              <a:gd name="textAreaRight" fmla="*/ 1082880 w 1082160"/>
              <a:gd name="textAreaTop" fmla="*/ 0 h 1616040"/>
              <a:gd name="textAreaBottom" fmla="*/ 1616400 h 1616040"/>
            </a:gdLst>
            <a:ahLst/>
            <a:rect l="textAreaLeft" t="textAreaTop" r="textAreaRight" b="textAreaBottom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5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Oval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40520" y="704160"/>
            <a:ext cx="2296080" cy="229608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55" name="Group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77800" y="-1156320"/>
            <a:ext cx="9888840" cy="9129960"/>
            <a:chOff x="577800" y="-1156320"/>
            <a:chExt cx="9888840" cy="9129960"/>
          </a:xfrm>
        </p:grpSpPr>
        <p:sp>
          <p:nvSpPr>
            <p:cNvPr id="56" name="Oval 8"/>
            <p:cNvSpPr/>
            <p:nvPr/>
          </p:nvSpPr>
          <p:spPr>
            <a:xfrm>
              <a:off x="2815920" y="177480"/>
              <a:ext cx="6559920" cy="65599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57" name="Arc 9"/>
            <p:cNvSpPr/>
            <p:nvPr/>
          </p:nvSpPr>
          <p:spPr>
            <a:xfrm flipV="1" rot="9222600">
              <a:off x="2494080" y="360"/>
              <a:ext cx="6815880" cy="6815880"/>
            </a:xfrm>
            <a:prstGeom prst="arc">
              <a:avLst>
                <a:gd name="adj1" fmla="val 16200000"/>
                <a:gd name="adj2" fmla="val 20093138"/>
              </a:avLst>
            </a:prstGeom>
            <a:noFill/>
            <a:ln cap="rnd" w="127000">
              <a:solidFill>
                <a:srgbClr val="2bc2b4">
                  <a:alpha val="95000"/>
                </a:srgb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58" name="Oval 10"/>
            <p:cNvSpPr/>
            <p:nvPr/>
          </p:nvSpPr>
          <p:spPr>
            <a:xfrm>
              <a:off x="577800" y="1113480"/>
              <a:ext cx="758880" cy="73836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59" name="Freeform: Shape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 rot="16200000">
            <a:off x="935640" y="5508360"/>
            <a:ext cx="1082160" cy="1616040"/>
          </a:xfrm>
          <a:custGeom>
            <a:avLst/>
            <a:gdLst>
              <a:gd name="textAreaLeft" fmla="*/ 360 w 1082160"/>
              <a:gd name="textAreaRight" fmla="*/ 1082880 w 1082160"/>
              <a:gd name="textAreaTop" fmla="*/ 0 h 1616040"/>
              <a:gd name="textAreaBottom" fmla="*/ 1616400 h 1616040"/>
            </a:gdLst>
            <a:ahLst/>
            <a:rect l="textAreaLeft" t="textAreaTop" r="textAreaRight" b="textAreaBottom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60" name="Straight Connector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1494440" y="5270400"/>
            <a:ext cx="360" cy="1598040"/>
          </a:xfrm>
          <a:prstGeom prst="straightConnector1">
            <a:avLst/>
          </a:prstGeom>
          <a:ln cap="rnd" w="127000">
            <a:solidFill>
              <a:srgbClr val="2bc2b4"/>
            </a:solidFill>
            <a:prstDash val="dash"/>
          </a:ln>
        </p:spPr>
      </p:cxnSp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2815920" y="1350000"/>
            <a:ext cx="6559920" cy="306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el-GR" sz="6000" spc="-1" strike="noStrike">
                <a:solidFill>
                  <a:schemeClr val="lt1"/>
                </a:solidFill>
                <a:latin typeface="Tw Cen MT"/>
              </a:rPr>
              <a:t>Κάντε κλικ για να επεξεργαστείτε τον τίτλο υποδείγματος</a:t>
            </a:r>
            <a:endParaRPr b="0" lang="en-US" sz="60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dt" idx="13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rPr>
              <a:t>&lt;date/time&gt;</a:t>
            </a:r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ftr" idx="14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sldNum" idx="15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B8C91C77-95E4-44B5-AEA9-2E0BB87872F0}" type="slidenum">
              <a: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rPr>
              <a:t>&lt;number&gt;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Tw Cen MT"/>
              </a:rPr>
              <a:t>Click to add title</a:t>
            </a:r>
            <a:endParaRPr b="0" lang="en-US" sz="44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4914720" cy="42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r>
              <a:rPr b="0" lang="en-US" sz="2000" spc="-1" strike="noStrike">
                <a:solidFill>
                  <a:schemeClr val="dk1"/>
                </a:solidFill>
                <a:latin typeface="Avenir Next LT Pro Light"/>
              </a:rPr>
              <a:t>Click to add content</a:t>
            </a:r>
            <a:endParaRPr b="0" lang="en-US" sz="2000" spc="-1" strike="noStrike">
              <a:solidFill>
                <a:schemeClr val="dk1"/>
              </a:solidFill>
              <a:latin typeface="Avenir Next LT Pro Light"/>
            </a:endParaRPr>
          </a:p>
          <a:p>
            <a:pPr lvl="1" marL="228600" indent="-22860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chemeClr val="dk1"/>
                </a:solidFill>
                <a:latin typeface="Avenir Next LT Pro Light"/>
              </a:rPr>
              <a:t>Second level</a:t>
            </a:r>
            <a:endParaRPr b="0" lang="en-US" sz="2000" spc="-1" strike="noStrike">
              <a:solidFill>
                <a:schemeClr val="dk1"/>
              </a:solidFill>
              <a:latin typeface="Avenir Next LT Pro Light"/>
            </a:endParaRPr>
          </a:p>
          <a:p>
            <a:pPr lvl="2" marL="594360" indent="-22860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chemeClr val="dk1"/>
                </a:solidFill>
                <a:latin typeface="Avenir Next LT Pro Light"/>
              </a:rPr>
              <a:t>Third level</a:t>
            </a:r>
            <a:endParaRPr b="0" lang="en-US" sz="2000" spc="-1" strike="noStrike">
              <a:solidFill>
                <a:schemeClr val="dk1"/>
              </a:solidFill>
              <a:latin typeface="Avenir Next LT Pro Light"/>
            </a:endParaRPr>
          </a:p>
          <a:p>
            <a:pPr lvl="3" marL="868680" indent="-22860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chemeClr val="dk1"/>
                </a:solidFill>
                <a:latin typeface="Avenir Next LT Pro Light"/>
              </a:rPr>
              <a:t>Fourth level</a:t>
            </a:r>
            <a:endParaRPr b="0" lang="en-US" sz="2000" spc="-1" strike="noStrike">
              <a:solidFill>
                <a:schemeClr val="dk1"/>
              </a:solidFill>
              <a:latin typeface="Avenir Next LT Pro Light"/>
            </a:endParaRPr>
          </a:p>
          <a:p>
            <a:pPr lvl="4" marL="1143000" indent="-22860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chemeClr val="dk1"/>
                </a:solidFill>
                <a:latin typeface="Avenir Next LT Pro Light"/>
              </a:rPr>
              <a:t>Fifth level</a:t>
            </a:r>
            <a:endParaRPr b="0" lang="en-US" sz="20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147720" y="1816920"/>
            <a:ext cx="5211720" cy="42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r>
              <a:rPr b="0" lang="en-US" sz="2000" spc="-1" strike="noStrike">
                <a:solidFill>
                  <a:schemeClr val="dk1"/>
                </a:solidFill>
                <a:latin typeface="Avenir Next LT Pro Light"/>
              </a:rPr>
              <a:t>Click to add content</a:t>
            </a:r>
            <a:endParaRPr b="0" lang="en-US" sz="2000" spc="-1" strike="noStrike">
              <a:solidFill>
                <a:schemeClr val="dk1"/>
              </a:solidFill>
              <a:latin typeface="Avenir Next LT Pro Light"/>
            </a:endParaRPr>
          </a:p>
          <a:p>
            <a:pPr lvl="1" marL="228600" indent="-22860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chemeClr val="dk1"/>
                </a:solidFill>
                <a:latin typeface="Avenir Next LT Pro Light"/>
              </a:rPr>
              <a:t>Second level</a:t>
            </a:r>
            <a:endParaRPr b="0" lang="en-US" sz="2000" spc="-1" strike="noStrike">
              <a:solidFill>
                <a:schemeClr val="dk1"/>
              </a:solidFill>
              <a:latin typeface="Avenir Next LT Pro Light"/>
            </a:endParaRPr>
          </a:p>
          <a:p>
            <a:pPr lvl="2" marL="594360" indent="-22860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chemeClr val="dk1"/>
                </a:solidFill>
                <a:latin typeface="Avenir Next LT Pro Light"/>
              </a:rPr>
              <a:t>Third level</a:t>
            </a:r>
            <a:endParaRPr b="0" lang="en-US" sz="2000" spc="-1" strike="noStrike">
              <a:solidFill>
                <a:schemeClr val="dk1"/>
              </a:solidFill>
              <a:latin typeface="Avenir Next LT Pro Light"/>
            </a:endParaRPr>
          </a:p>
          <a:p>
            <a:pPr lvl="3" marL="868680" indent="-22860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chemeClr val="dk1"/>
                </a:solidFill>
                <a:latin typeface="Avenir Next LT Pro Light"/>
              </a:rPr>
              <a:t>Fourth level</a:t>
            </a:r>
            <a:endParaRPr b="0" lang="en-US" sz="2000" spc="-1" strike="noStrike">
              <a:solidFill>
                <a:schemeClr val="dk1"/>
              </a:solidFill>
              <a:latin typeface="Avenir Next LT Pro Light"/>
            </a:endParaRPr>
          </a:p>
          <a:p>
            <a:pPr lvl="4" marL="1143000" indent="-22860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4d90ef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chemeClr val="dk1"/>
                </a:solidFill>
                <a:latin typeface="Avenir Next LT Pro Light"/>
              </a:rPr>
              <a:t>Fifth level</a:t>
            </a:r>
            <a:endParaRPr b="0" lang="en-US" sz="2000" spc="-1" strike="noStrike">
              <a:solidFill>
                <a:schemeClr val="dk1"/>
              </a:solidFill>
              <a:latin typeface="Avenir Next LT Pro Light"/>
            </a:endParaRPr>
          </a:p>
        </p:txBody>
      </p:sp>
      <p:grpSp>
        <p:nvGrpSpPr>
          <p:cNvPr id="68" name="Group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3480" y="0"/>
            <a:ext cx="12068640" cy="6857640"/>
            <a:chOff x="123480" y="0"/>
            <a:chExt cx="12068640" cy="6857640"/>
          </a:xfrm>
        </p:grpSpPr>
        <p:sp>
          <p:nvSpPr>
            <p:cNvPr id="69" name="Freeform: Shape 9"/>
            <p:cNvSpPr/>
            <p:nvPr/>
          </p:nvSpPr>
          <p:spPr>
            <a:xfrm>
              <a:off x="5671440" y="0"/>
              <a:ext cx="848880" cy="357480"/>
            </a:xfrm>
            <a:custGeom>
              <a:avLst/>
              <a:gdLst>
                <a:gd name="textAreaLeft" fmla="*/ 0 w 848880"/>
                <a:gd name="textAreaRight" fmla="*/ 849240 w 848880"/>
                <a:gd name="textAreaTop" fmla="*/ 0 h 357480"/>
                <a:gd name="textAreaBottom" fmla="*/ 357840 h 357480"/>
              </a:gdLst>
              <a:ahLst/>
              <a:rect l="textAreaLeft" t="textAreaTop" r="textAreaRight" b="textAreaBottom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70" name="Freeform: Shape 10"/>
            <p:cNvSpPr/>
            <p:nvPr/>
          </p:nvSpPr>
          <p:spPr>
            <a:xfrm flipH="1">
              <a:off x="123480" y="5717880"/>
              <a:ext cx="1771200" cy="1139760"/>
            </a:xfrm>
            <a:custGeom>
              <a:avLst/>
              <a:gdLst>
                <a:gd name="textAreaLeft" fmla="*/ 360 w 1771200"/>
                <a:gd name="textAreaRight" fmla="*/ 1771920 w 1771200"/>
                <a:gd name="textAreaTop" fmla="*/ 0 h 1139760"/>
                <a:gd name="textAreaBottom" fmla="*/ 1140120 h 1139760"/>
              </a:gdLst>
              <a:ahLst/>
              <a:rect l="textAreaLeft" t="textAreaTop" r="textAreaRight" b="textAreaBottom"/>
              <a:pathLst>
                <a:path w="1771609" h="1140095">
                  <a:moveTo>
                    <a:pt x="1561721" y="763041"/>
                  </a:moveTo>
                  <a:cubicBezTo>
                    <a:pt x="1585506" y="760324"/>
                    <a:pt x="1609722" y="771249"/>
                    <a:pt x="1623024" y="792810"/>
                  </a:cubicBezTo>
                  <a:cubicBezTo>
                    <a:pt x="1656300" y="850065"/>
                    <a:pt x="1685920" y="909291"/>
                    <a:pt x="1711735" y="970132"/>
                  </a:cubicBezTo>
                  <a:lnTo>
                    <a:pt x="1771609" y="1140095"/>
                  </a:lnTo>
                  <a:lnTo>
                    <a:pt x="1637225" y="1140095"/>
                  </a:lnTo>
                  <a:lnTo>
                    <a:pt x="1594820" y="1019711"/>
                  </a:lnTo>
                  <a:cubicBezTo>
                    <a:pt x="1571072" y="963753"/>
                    <a:pt x="1543818" y="909282"/>
                    <a:pt x="1513200" y="856627"/>
                  </a:cubicBezTo>
                  <a:cubicBezTo>
                    <a:pt x="1496379" y="825834"/>
                    <a:pt x="1507704" y="787236"/>
                    <a:pt x="1538499" y="770415"/>
                  </a:cubicBezTo>
                  <a:cubicBezTo>
                    <a:pt x="1545912" y="766367"/>
                    <a:pt x="1553792" y="763946"/>
                    <a:pt x="1561721" y="763041"/>
                  </a:cubicBezTo>
                  <a:close/>
                  <a:moveTo>
                    <a:pt x="933455" y="161309"/>
                  </a:moveTo>
                  <a:cubicBezTo>
                    <a:pt x="941693" y="161855"/>
                    <a:pt x="949959" y="164025"/>
                    <a:pt x="957797" y="167970"/>
                  </a:cubicBezTo>
                  <a:cubicBezTo>
                    <a:pt x="1076184" y="227289"/>
                    <a:pt x="1186759" y="301068"/>
                    <a:pt x="1286982" y="387616"/>
                  </a:cubicBezTo>
                  <a:cubicBezTo>
                    <a:pt x="1313547" y="410457"/>
                    <a:pt x="1316566" y="450510"/>
                    <a:pt x="1293725" y="477075"/>
                  </a:cubicBezTo>
                  <a:cubicBezTo>
                    <a:pt x="1281638" y="491137"/>
                    <a:pt x="1263998" y="499204"/>
                    <a:pt x="1245453" y="499154"/>
                  </a:cubicBezTo>
                  <a:lnTo>
                    <a:pt x="1245167" y="499154"/>
                  </a:lnTo>
                  <a:cubicBezTo>
                    <a:pt x="1229965" y="499301"/>
                    <a:pt x="1215220" y="493956"/>
                    <a:pt x="1203638" y="484104"/>
                  </a:cubicBezTo>
                  <a:cubicBezTo>
                    <a:pt x="1111407" y="404300"/>
                    <a:pt x="1009633" y="336248"/>
                    <a:pt x="900647" y="281508"/>
                  </a:cubicBezTo>
                  <a:cubicBezTo>
                    <a:pt x="869295" y="265726"/>
                    <a:pt x="856672" y="227516"/>
                    <a:pt x="872454" y="196164"/>
                  </a:cubicBezTo>
                  <a:cubicBezTo>
                    <a:pt x="884290" y="172650"/>
                    <a:pt x="908742" y="159670"/>
                    <a:pt x="933455" y="161309"/>
                  </a:cubicBezTo>
                  <a:close/>
                  <a:moveTo>
                    <a:pt x="256260" y="29"/>
                  </a:moveTo>
                  <a:cubicBezTo>
                    <a:pt x="322331" y="427"/>
                    <a:pt x="388378" y="4909"/>
                    <a:pt x="454020" y="13474"/>
                  </a:cubicBezTo>
                  <a:cubicBezTo>
                    <a:pt x="488793" y="17752"/>
                    <a:pt x="513514" y="49409"/>
                    <a:pt x="509236" y="84182"/>
                  </a:cubicBezTo>
                  <a:cubicBezTo>
                    <a:pt x="505303" y="116151"/>
                    <a:pt x="478038" y="140098"/>
                    <a:pt x="445829" y="139871"/>
                  </a:cubicBezTo>
                  <a:cubicBezTo>
                    <a:pt x="443027" y="139899"/>
                    <a:pt x="440227" y="139740"/>
                    <a:pt x="437447" y="139395"/>
                  </a:cubicBezTo>
                  <a:cubicBezTo>
                    <a:pt x="316592" y="123615"/>
                    <a:pt x="194247" y="122878"/>
                    <a:pt x="73211" y="137204"/>
                  </a:cubicBezTo>
                  <a:cubicBezTo>
                    <a:pt x="38532" y="142545"/>
                    <a:pt x="6090" y="118762"/>
                    <a:pt x="749" y="84082"/>
                  </a:cubicBezTo>
                  <a:cubicBezTo>
                    <a:pt x="-4591" y="49403"/>
                    <a:pt x="19192" y="16961"/>
                    <a:pt x="53871" y="11621"/>
                  </a:cubicBezTo>
                  <a:cubicBezTo>
                    <a:pt x="55358" y="11392"/>
                    <a:pt x="56852" y="11216"/>
                    <a:pt x="58352" y="11093"/>
                  </a:cubicBezTo>
                  <a:cubicBezTo>
                    <a:pt x="124093" y="3319"/>
                    <a:pt x="190189" y="-369"/>
                    <a:pt x="256260" y="29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1" name="Freeform: Shape 11"/>
            <p:cNvSpPr/>
            <p:nvPr/>
          </p:nvSpPr>
          <p:spPr>
            <a:xfrm rot="5400000">
              <a:off x="11329200" y="3872160"/>
              <a:ext cx="1214280" cy="511200"/>
            </a:xfrm>
            <a:custGeom>
              <a:avLst/>
              <a:gdLst>
                <a:gd name="textAreaLeft" fmla="*/ 0 w 1214280"/>
                <a:gd name="textAreaRight" fmla="*/ 1214640 w 1214280"/>
                <a:gd name="textAreaTop" fmla="*/ 0 h 511200"/>
                <a:gd name="textAreaBottom" fmla="*/ 511560 h 511200"/>
              </a:gdLst>
              <a:ahLst/>
              <a:rect l="textAreaLeft" t="textAreaTop" r="textAreaRight" b="textAreaBottom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72" name="PlaceHolder 4"/>
          <p:cNvSpPr>
            <a:spLocks noGrp="1"/>
          </p:cNvSpPr>
          <p:nvPr>
            <p:ph type="dt" idx="16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rPr>
              <a:t>&lt;date/time&gt;</a:t>
            </a:r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ftr" idx="17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sldNum" idx="18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2318ACF-2D74-4090-BD50-060BDD3FEC76}" type="slidenum">
              <a:rPr b="0" lang="en-US" sz="1200" spc="-1" strike="noStrike">
                <a:solidFill>
                  <a:schemeClr val="dk1">
                    <a:tint val="82000"/>
                  </a:schemeClr>
                </a:solidFill>
                <a:latin typeface="Avenir Next LT Pro Light"/>
              </a:rPr>
              <a:t>&lt;number&gt;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184360" y="2949840"/>
            <a:ext cx="6260760" cy="2396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r" defTabSz="914400">
              <a:lnSpc>
                <a:spcPct val="90000"/>
              </a:lnSpc>
              <a:buNone/>
            </a:pPr>
            <a:r>
              <a:rPr b="0" lang="el-GR" sz="4400" spc="-1" strike="noStrike">
                <a:solidFill>
                  <a:schemeClr val="lt1"/>
                </a:solidFill>
                <a:latin typeface="Tw Cen MT"/>
              </a:rPr>
              <a:t>1</a:t>
            </a:r>
            <a:r>
              <a:rPr b="0" lang="el-GR" sz="4400" spc="-1" strike="noStrike" baseline="30000">
                <a:solidFill>
                  <a:schemeClr val="lt1"/>
                </a:solidFill>
                <a:latin typeface="Tw Cen MT"/>
              </a:rPr>
              <a:t>ο</a:t>
            </a:r>
            <a:r>
              <a:rPr b="0" lang="el-GR" sz="4400" spc="-1" strike="noStrike">
                <a:solidFill>
                  <a:schemeClr val="lt1"/>
                </a:solidFill>
                <a:latin typeface="Tw Cen MT"/>
              </a:rPr>
              <a:t> ΦΕΣΤΙΒΑΛ ΕΚΠΑ</a:t>
            </a:r>
            <a:br>
              <a:rPr sz="4400"/>
            </a:br>
            <a:r>
              <a:rPr b="0" lang="en-US" sz="4400" spc="-1" strike="noStrike">
                <a:solidFill>
                  <a:schemeClr val="lt1"/>
                </a:solidFill>
                <a:latin typeface="Tw Cen MT"/>
              </a:rPr>
              <a:t>WE ARE UOA</a:t>
            </a:r>
            <a:br>
              <a:rPr sz="4400"/>
            </a:br>
            <a:r>
              <a:rPr b="0" lang="en-US" sz="1800" spc="-1" strike="noStrike">
                <a:solidFill>
                  <a:schemeClr val="lt1"/>
                </a:solidFill>
                <a:latin typeface="Tw Cen MT"/>
              </a:rPr>
              <a:t>19-21</a:t>
            </a:r>
            <a:r>
              <a:rPr b="0" lang="el-GR" sz="1800" spc="-1" strike="noStrike">
                <a:solidFill>
                  <a:schemeClr val="lt1"/>
                </a:solidFill>
                <a:latin typeface="Tw Cen MT"/>
              </a:rPr>
              <a:t>ΟΚΤΩΒΡΙΟΥ</a:t>
            </a:r>
            <a:r>
              <a:rPr b="0" lang="en-US" sz="1800" spc="-1" strike="noStrike">
                <a:solidFill>
                  <a:schemeClr val="lt1"/>
                </a:solidFill>
                <a:latin typeface="Tw Cen MT"/>
              </a:rPr>
              <a:t> 2024</a:t>
            </a:r>
            <a:endParaRPr b="0" lang="en-US" sz="1800" spc="-1" strike="noStrike">
              <a:solidFill>
                <a:schemeClr val="dk1"/>
              </a:solidFill>
              <a:latin typeface="Avenir Next LT Pro Ligh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09840" y="1118880"/>
            <a:ext cx="4384440" cy="4619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el-GR" sz="3200" spc="-1" strike="noStrike">
                <a:solidFill>
                  <a:schemeClr val="lt1"/>
                </a:solidFill>
                <a:latin typeface="Tw Cen MT"/>
              </a:rPr>
              <a:t>Κύριες</a:t>
            </a:r>
            <a:r>
              <a:rPr b="0" lang="el-GR" sz="4400" spc="-1" strike="noStrike">
                <a:solidFill>
                  <a:schemeClr val="lt1"/>
                </a:solidFill>
                <a:latin typeface="Tw Cen MT"/>
              </a:rPr>
              <a:t> </a:t>
            </a:r>
            <a:r>
              <a:rPr b="0" lang="el-GR" sz="3200" spc="-1" strike="noStrike">
                <a:solidFill>
                  <a:schemeClr val="lt1"/>
                </a:solidFill>
                <a:latin typeface="Tw Cen MT"/>
              </a:rPr>
              <a:t>Δράσεις</a:t>
            </a:r>
            <a:endParaRPr b="0" lang="en-US" sz="32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5801760" y="255960"/>
            <a:ext cx="5551560" cy="6066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77886"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marL="343080" indent="-34308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«</a:t>
            </a:r>
            <a:r>
              <a:rPr b="1" lang="en-US" sz="1600" spc="-1" strike="noStrike">
                <a:solidFill>
                  <a:schemeClr val="dk1"/>
                </a:solidFill>
                <a:latin typeface="Avenir Next LT Pro Light"/>
              </a:rPr>
              <a:t>Open Days</a:t>
            </a: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» </a:t>
            </a: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για προπτυχιακά/μεταπτυχιακά προγράμματα      (12μμ – 7μμ </a:t>
            </a:r>
            <a:r>
              <a:rPr b="0" lang="en-US" sz="1600" spc="-1" strike="noStrike">
                <a:solidFill>
                  <a:schemeClr val="dk1"/>
                </a:solidFill>
                <a:latin typeface="Avenir Next LT Pro Light"/>
              </a:rPr>
              <a:t>x 3 </a:t>
            </a: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μέρες) (Αμφιθέατρο «Δρακόπουλος»)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2. </a:t>
            </a: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«Ημέρες Καριέρας» </a:t>
            </a: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(σε συνεργασία με το Γραφείο Διασύνδεσης, </a:t>
            </a: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40 εταιρείες</a:t>
            </a: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: 3μμ – 7μμ)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3. </a:t>
            </a: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«Ημέρα Ερευνητή» </a:t>
            </a: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(παρουσίαση από τους Κοσμήτορες του ερευνητικού έργου των Σχολών- Δευτέρα 21/10, 1μμ-7μμ) (Αμφιθέατρο «Αργυριάδης») 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10000"/>
              </a:lnSpc>
              <a:buNone/>
              <a:tabLst>
                <a:tab algn="l" pos="0"/>
              </a:tabLst>
            </a:pP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4. </a:t>
            </a: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Ομιλίες ΕΚΠΑ: «</a:t>
            </a:r>
            <a:r>
              <a:rPr b="1" lang="en-US" sz="1600" spc="-1" strike="noStrike">
                <a:solidFill>
                  <a:schemeClr val="dk1"/>
                </a:solidFill>
                <a:latin typeface="Avenir Next LT Pro Light"/>
              </a:rPr>
              <a:t>Dialogues – </a:t>
            </a: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Διάλογοι»,</a:t>
            </a:r>
            <a:r>
              <a:rPr b="1" lang="en-US" sz="1600" spc="-1" strike="noStrike">
                <a:solidFill>
                  <a:schemeClr val="dk1"/>
                </a:solidFill>
                <a:latin typeface="Avenir Next LT Pro Light"/>
              </a:rPr>
              <a:t> </a:t>
            </a: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με θέμα: 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10000"/>
              </a:lnSpc>
              <a:buNone/>
              <a:tabLst>
                <a:tab algn="l" pos="0"/>
              </a:tabLst>
            </a:pP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«</a:t>
            </a:r>
            <a:r>
              <a:rPr b="1" lang="en-US" sz="1600" spc="-1" strike="noStrike">
                <a:solidFill>
                  <a:schemeClr val="dk1"/>
                </a:solidFill>
                <a:latin typeface="Avenir Next LT Pro Light"/>
              </a:rPr>
              <a:t>Links – </a:t>
            </a: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Συνδέσεις» </a:t>
            </a: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(</a:t>
            </a: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32 ομιλητές</a:t>
            </a: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: 12μμ-3μμ 8 άτομα / 5μμ-7μμ    7 άτομα)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5. </a:t>
            </a: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Περίπτερα</a:t>
            </a:r>
            <a:r>
              <a:rPr b="0" lang="en-US" sz="1600" spc="-1" strike="noStrike">
                <a:solidFill>
                  <a:schemeClr val="dk1"/>
                </a:solidFill>
                <a:latin typeface="Avenir Next LT Pro Light"/>
              </a:rPr>
              <a:t>: </a:t>
            </a:r>
            <a:r>
              <a:rPr b="0" lang="el-GR" sz="1500" spc="-1" strike="noStrike">
                <a:solidFill>
                  <a:schemeClr val="dk1"/>
                </a:solidFill>
                <a:latin typeface="Avenir Next LT Pro Light"/>
              </a:rPr>
              <a:t>1. Σχολών/Τμημάτων (9), 2. Αθλητικών Δράσεων, 3. Ξένων Πανεπιστημίων (</a:t>
            </a:r>
            <a:r>
              <a:rPr b="0" lang="en-US" sz="1500" spc="-1" strike="noStrike">
                <a:solidFill>
                  <a:schemeClr val="dk1"/>
                </a:solidFill>
                <a:latin typeface="Avenir Next LT Pro Light"/>
              </a:rPr>
              <a:t>ERASMUS/CIVIS)</a:t>
            </a:r>
            <a:r>
              <a:rPr b="0" lang="el-GR" sz="1500" spc="-1" strike="noStrike">
                <a:solidFill>
                  <a:schemeClr val="dk1"/>
                </a:solidFill>
                <a:latin typeface="Avenir Next LT Pro Light"/>
              </a:rPr>
              <a:t>, 4. Ιστορικού Αρχείου/Μουσείου Ιστορίας, 5. ΚΕΔΙΒΙΜ/ «ΑΡΧΙΜΗΔΗΣ», 6. Εταιρείας Αξιοποίησης «</a:t>
            </a:r>
            <a:r>
              <a:rPr b="0" lang="en-US" sz="1500" spc="-1" strike="noStrike">
                <a:solidFill>
                  <a:schemeClr val="dk1"/>
                </a:solidFill>
                <a:latin typeface="Avenir Next LT Pro Light"/>
              </a:rPr>
              <a:t>UoA Gift Shop</a:t>
            </a:r>
            <a:r>
              <a:rPr b="0" lang="el-GR" sz="1500" spc="-1" strike="noStrike">
                <a:solidFill>
                  <a:schemeClr val="dk1"/>
                </a:solidFill>
                <a:latin typeface="Avenir Next LT Pro Light"/>
              </a:rPr>
              <a:t>»</a:t>
            </a:r>
            <a:endParaRPr b="0" lang="en-US" sz="15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6. </a:t>
            </a: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Εμπορική Έκθεση Χορηγών – </a:t>
            </a:r>
            <a:r>
              <a:rPr b="1" lang="en-US" sz="1600" spc="-1" strike="noStrike">
                <a:solidFill>
                  <a:schemeClr val="dk1"/>
                </a:solidFill>
                <a:latin typeface="Avenir Next LT Pro Light"/>
              </a:rPr>
              <a:t>Market 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7. </a:t>
            </a: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Εκδηλώσεις ΠΟΦΠΑ </a:t>
            </a:r>
            <a:r>
              <a:rPr b="0" lang="el-GR" sz="1400" spc="-1" strike="noStrike">
                <a:solidFill>
                  <a:schemeClr val="dk1"/>
                </a:solidFill>
                <a:latin typeface="Avenir Next LT Pro Light"/>
              </a:rPr>
              <a:t>(Πολιτιστικός Όμιλος Φοιτητών Πανεπιστημίου Αθηνών, («Κωστής Παλαμάς»/ «Ίριδα», δείτε παρακάτω)</a:t>
            </a:r>
            <a:endParaRPr b="0" lang="en-US" sz="14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r>
              <a:rPr b="0" lang="el-GR" sz="1400" spc="-1" strike="noStrike">
                <a:solidFill>
                  <a:schemeClr val="dk1"/>
                </a:solidFill>
                <a:latin typeface="Avenir Next LT Pro Light"/>
              </a:rPr>
              <a:t>8. </a:t>
            </a: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Εκδηλώσεις με τη συμμετοχή του </a:t>
            </a: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Τμήματος Μουσικών Σπουδών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10. </a:t>
            </a: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Πάρτυ</a:t>
            </a: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 υποδοχής </a:t>
            </a: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πρωτοετών 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11. </a:t>
            </a: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Τελετή αποφοίτησης </a:t>
            </a: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- Βραβεύσεις αριστούχων φοιτητών &amp; διακριθέντων αθλητών φοιτητών (Κεντρική Αίθουσα)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09840" y="1118880"/>
            <a:ext cx="4384440" cy="4619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el-GR" sz="2800" spc="-1" strike="noStrike">
                <a:solidFill>
                  <a:schemeClr val="lt1"/>
                </a:solidFill>
                <a:latin typeface="Tw Cen MT"/>
              </a:rPr>
              <a:t>Ομιλίες ΕΚΠΑ </a:t>
            </a:r>
            <a:br>
              <a:rPr sz="2800"/>
            </a:br>
            <a:br>
              <a:rPr sz="2800"/>
            </a:br>
            <a:r>
              <a:rPr b="0" lang="el-GR" sz="2800" spc="-1" strike="noStrike">
                <a:solidFill>
                  <a:schemeClr val="lt1"/>
                </a:solidFill>
                <a:latin typeface="Tw Cen MT"/>
              </a:rPr>
              <a:t>* </a:t>
            </a:r>
            <a:r>
              <a:rPr b="0" lang="el-GR" sz="2000" spc="-1" strike="noStrike">
                <a:solidFill>
                  <a:schemeClr val="lt1"/>
                </a:solidFill>
                <a:latin typeface="Tw Cen MT"/>
              </a:rPr>
              <a:t>«</a:t>
            </a:r>
            <a:r>
              <a:rPr b="0" lang="en-US" sz="2000" spc="-1" strike="noStrike">
                <a:solidFill>
                  <a:schemeClr val="lt1"/>
                </a:solidFill>
                <a:latin typeface="Tw Cen MT"/>
              </a:rPr>
              <a:t>Open Days</a:t>
            </a:r>
            <a:r>
              <a:rPr b="0" lang="el-GR" sz="2000" spc="-1" strike="noStrike">
                <a:solidFill>
                  <a:schemeClr val="lt1"/>
                </a:solidFill>
                <a:latin typeface="Tw Cen MT"/>
              </a:rPr>
              <a:t>»</a:t>
            </a:r>
            <a:br>
              <a:rPr sz="2000"/>
            </a:br>
            <a:br>
              <a:rPr sz="2000"/>
            </a:br>
            <a:br>
              <a:rPr sz="2000"/>
            </a:br>
            <a:r>
              <a:rPr b="0" lang="el-GR" sz="2000" spc="-1" strike="noStrike">
                <a:solidFill>
                  <a:schemeClr val="lt1"/>
                </a:solidFill>
                <a:latin typeface="Tw Cen MT"/>
              </a:rPr>
              <a:t>*«Ημέρα Ερευνητή»</a:t>
            </a:r>
            <a:endParaRPr b="0" lang="en-US" sz="20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5801760" y="255960"/>
            <a:ext cx="5551560" cy="6066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87465" lnSpcReduction="20000"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Για το «</a:t>
            </a:r>
            <a:r>
              <a:rPr b="1" lang="en-US" sz="1600" spc="-1" strike="noStrike">
                <a:solidFill>
                  <a:schemeClr val="dk1"/>
                </a:solidFill>
                <a:latin typeface="Avenir Next LT Pro Light"/>
              </a:rPr>
              <a:t>Open Days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1. Ομιλίες:</a:t>
            </a: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 - Προπτυχιακά (Πρόεδροι</a:t>
            </a:r>
            <a:r>
              <a:rPr b="0" lang="en-US" sz="1600" spc="-1" strike="noStrike">
                <a:solidFill>
                  <a:schemeClr val="dk1"/>
                </a:solidFill>
                <a:latin typeface="Avenir Next LT Pro Light"/>
              </a:rPr>
              <a:t>, 7’ </a:t>
            </a: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ομιλία) 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                      – </a:t>
            </a: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Μεταπτυχιακά (Δ/ντες, 3’ ομιλία)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       </a:t>
            </a: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(12μμ – 7μμ x 3 μέρες) (Αμφιθέατρο «Δρακόπουλος»)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r>
              <a:rPr b="1" lang="el-GR" sz="1600" spc="-1" strike="noStrike" u="sng">
                <a:solidFill>
                  <a:schemeClr val="dk1"/>
                </a:solidFill>
                <a:uFillTx/>
                <a:latin typeface="Avenir Next LT Pro Light"/>
              </a:rPr>
              <a:t>Πρόγραμμα ομιλιών: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Σάββατο 19/10/2024: 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1500" spc="-1" strike="noStrike">
                <a:solidFill>
                  <a:schemeClr val="dk1"/>
                </a:solidFill>
                <a:latin typeface="Avenir Next LT Pro Light"/>
              </a:rPr>
              <a:t>ΟΠΕ</a:t>
            </a:r>
            <a:endParaRPr b="0" lang="en-US" sz="15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1500" spc="-1" strike="noStrike">
                <a:solidFill>
                  <a:schemeClr val="dk1"/>
                </a:solidFill>
                <a:latin typeface="Avenir Next LT Pro Light"/>
              </a:rPr>
              <a:t>ΣΘΕ </a:t>
            </a:r>
            <a:endParaRPr b="0" lang="en-US" sz="15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1500" spc="-1" strike="noStrike">
                <a:solidFill>
                  <a:schemeClr val="dk1"/>
                </a:solidFill>
                <a:latin typeface="Avenir Next LT Pro Light"/>
              </a:rPr>
              <a:t>Επιστημών Αγωγής</a:t>
            </a:r>
            <a:endParaRPr b="0" lang="en-US" sz="15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Κυριακή 20/10/2024: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Επιστημών Υγείας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ΣΕΦΑΑ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Δευτέρα 21/10/2024: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ΦΛΣ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Νομική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Θεολογική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Για την «Ημέρα Ερευνητή»: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2. Ομιλίες: </a:t>
            </a: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Κοσμήτορες σχολών για το ερευνητικό έργο της Σχολής τους (Δευτέρα 21/10, 12.30μμ-3μμ, 20’ ομιλίας οι 4 πολυπληθέστερες σε αριθμό ΔΕΠ σχολές και 10’ οι υπόλοιπες) 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       </a:t>
            </a:r>
            <a:r>
              <a:rPr b="0" lang="el-GR" sz="1600" spc="-1" strike="noStrike">
                <a:solidFill>
                  <a:srgbClr val="000000"/>
                </a:solidFill>
                <a:latin typeface="Avenir Next LT Pro Light"/>
              </a:rPr>
              <a:t>(Αμφιθέατρο «Αργυριάδης»)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09840" y="1118880"/>
            <a:ext cx="4384440" cy="4619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el-GR" sz="2800" spc="-1" strike="noStrike">
                <a:solidFill>
                  <a:schemeClr val="lt1"/>
                </a:solidFill>
                <a:latin typeface="Tw Cen MT"/>
              </a:rPr>
              <a:t>Ομιλίες ΕΚΠΑ </a:t>
            </a:r>
            <a:br>
              <a:rPr sz="2800"/>
            </a:br>
            <a:br>
              <a:rPr sz="2800"/>
            </a:br>
            <a:r>
              <a:rPr b="0" lang="el-GR" sz="2000" spc="-1" strike="noStrike">
                <a:solidFill>
                  <a:schemeClr val="lt1"/>
                </a:solidFill>
                <a:latin typeface="Tw Cen MT"/>
              </a:rPr>
              <a:t>«Dialogues – Διάλογοι», </a:t>
            </a:r>
            <a:br>
              <a:rPr sz="2000"/>
            </a:br>
            <a:r>
              <a:rPr b="0" lang="el-GR" sz="2000" spc="-1" strike="noStrike">
                <a:solidFill>
                  <a:schemeClr val="lt1"/>
                </a:solidFill>
                <a:latin typeface="Tw Cen MT"/>
              </a:rPr>
              <a:t>με θέμα: </a:t>
            </a:r>
            <a:br>
              <a:rPr sz="2000"/>
            </a:br>
            <a:r>
              <a:rPr b="0" lang="el-GR" sz="2000" spc="-1" strike="noStrike">
                <a:solidFill>
                  <a:schemeClr val="lt1"/>
                </a:solidFill>
                <a:latin typeface="Tw Cen MT"/>
              </a:rPr>
              <a:t>«Links – Συνδέσεις»</a:t>
            </a:r>
            <a:endParaRPr b="0" lang="en-US" sz="20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5801760" y="255960"/>
            <a:ext cx="5551560" cy="6066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Αμφιθέατρο «Αργυριάδη»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Κυριακή 20/10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1600" spc="-1" strike="noStrike">
                <a:solidFill>
                  <a:schemeClr val="dk1"/>
                </a:solidFill>
                <a:latin typeface="Avenir Next LT Pro Light"/>
              </a:rPr>
              <a:t>32 ομιλητές</a:t>
            </a: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: 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Ώρες:    12μμ-3μμ (8 άτομα) 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              </a:t>
            </a:r>
            <a:r>
              <a:rPr b="0" lang="el-GR" sz="1600" spc="-1" strike="noStrike">
                <a:solidFill>
                  <a:schemeClr val="dk1"/>
                </a:solidFill>
                <a:latin typeface="Avenir Next LT Pro Light"/>
              </a:rPr>
              <a:t>5μμ-7μμ    (7 άτομα)</a:t>
            </a: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endParaRPr b="0" lang="en-US" sz="1600" spc="-1" strike="noStrike">
              <a:solidFill>
                <a:schemeClr val="dk1"/>
              </a:solidFill>
              <a:latin typeface="Avenir Next LT Pro Ligh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46120" y="979560"/>
            <a:ext cx="4384440" cy="4619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el-GR" sz="3200" spc="-1" strike="noStrike">
                <a:solidFill>
                  <a:schemeClr val="lt1"/>
                </a:solidFill>
                <a:latin typeface="Tw Cen MT"/>
              </a:rPr>
              <a:t>Εκδηλώσεις ΠΟΦΠΑ</a:t>
            </a:r>
            <a:endParaRPr b="0" lang="en-US" sz="32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5102280" y="255960"/>
            <a:ext cx="6251040" cy="6066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r>
              <a:rPr b="1" lang="el-GR" sz="1200" spc="-1" strike="noStrike" u="sng">
                <a:solidFill>
                  <a:schemeClr val="dk1"/>
                </a:solidFill>
                <a:uFillTx/>
                <a:latin typeface="Avenir Next LT Pro Light"/>
              </a:rPr>
              <a:t>Σάββατο</a:t>
            </a:r>
            <a:r>
              <a:rPr b="0" lang="el-GR" sz="1200" spc="-1" strike="noStrike" u="sng">
                <a:solidFill>
                  <a:schemeClr val="dk1"/>
                </a:solidFill>
                <a:uFillTx/>
                <a:latin typeface="Avenir Next LT Pro Light"/>
              </a:rPr>
              <a:t> </a:t>
            </a:r>
            <a:r>
              <a:rPr b="1" lang="el-GR" sz="1200" spc="-1" strike="noStrike" u="sng">
                <a:solidFill>
                  <a:schemeClr val="dk1"/>
                </a:solidFill>
                <a:uFillTx/>
                <a:latin typeface="Avenir Next LT Pro Light"/>
              </a:rPr>
              <a:t>19/10/2024</a:t>
            </a:r>
            <a:endParaRPr b="0" lang="en-US" sz="12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12:00 </a:t>
            </a:r>
            <a:r>
              <a:rPr b="0" lang="el-GR" sz="900" spc="-1" strike="noStrike">
                <a:solidFill>
                  <a:schemeClr val="dk1"/>
                </a:solidFill>
                <a:latin typeface="Avenir Next LT Pro Light"/>
              </a:rPr>
              <a:t>‘Έναρξη </a:t>
            </a: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έκθεσης φωτογραφίας </a:t>
            </a:r>
            <a:r>
              <a:rPr b="0" lang="el-GR" sz="900" spc="-1" strike="noStrike">
                <a:solidFill>
                  <a:schemeClr val="dk1"/>
                </a:solidFill>
                <a:latin typeface="Avenir Next LT Pro Light"/>
              </a:rPr>
              <a:t>στα </a:t>
            </a: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Προπύλαια</a:t>
            </a:r>
            <a:r>
              <a:rPr b="0" lang="el-GR" sz="900" spc="-1" strike="noStrike">
                <a:solidFill>
                  <a:schemeClr val="dk1"/>
                </a:solidFill>
                <a:latin typeface="Avenir Next LT Pro Light"/>
              </a:rPr>
              <a:t>. </a:t>
            </a:r>
            <a:endParaRPr b="0" lang="en-US" sz="9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13:00 – 16:00 Ανοικτό γύρισμα </a:t>
            </a:r>
            <a:r>
              <a:rPr b="0" lang="el-GR" sz="900" spc="-1" strike="noStrike">
                <a:solidFill>
                  <a:schemeClr val="dk1"/>
                </a:solidFill>
                <a:latin typeface="Avenir Next LT Pro Light"/>
              </a:rPr>
              <a:t>στο χώρο του Φεστιβάλ από τον Κινηματογραφικό Τομέα.</a:t>
            </a:r>
            <a:endParaRPr b="0" lang="en-US" sz="9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14:00 – 15:30 Παρουσίαση παραδοσιακών φορεσιών </a:t>
            </a:r>
            <a:r>
              <a:rPr b="0" lang="el-GR" sz="900" spc="-1" strike="noStrike">
                <a:solidFill>
                  <a:schemeClr val="dk1"/>
                </a:solidFill>
                <a:latin typeface="Avenir Next LT Pro Light"/>
              </a:rPr>
              <a:t>από το βεστιάριο του Χορευτικού Τομέα στο κινηματοθέατρο </a:t>
            </a: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ΙΡΙΔΑ.</a:t>
            </a:r>
            <a:endParaRPr b="0" lang="en-US" sz="9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15:00 – 19:00 Ανοιχτό θεατρικό εργαστήρι </a:t>
            </a:r>
            <a:r>
              <a:rPr b="0" lang="el-GR" sz="900" spc="-1" strike="noStrike">
                <a:solidFill>
                  <a:schemeClr val="dk1"/>
                </a:solidFill>
                <a:latin typeface="Avenir Next LT Pro Light"/>
              </a:rPr>
              <a:t>από φοιτητές του θεατρικού τομέα στο θεατράκι που βρίσκεται στον υπόγειο χώρο του κτιρίου </a:t>
            </a: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«Κωστής Παλαμάς»</a:t>
            </a:r>
            <a:r>
              <a:rPr b="0" lang="el-GR" sz="900" spc="-1" strike="noStrike">
                <a:solidFill>
                  <a:schemeClr val="dk1"/>
                </a:solidFill>
                <a:latin typeface="Avenir Next LT Pro Light"/>
              </a:rPr>
              <a:t>. (Μέγιστη συμμετοχή 50 άτομα)</a:t>
            </a:r>
            <a:endParaRPr b="0" lang="en-US" sz="9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16:00 – 19:30 Ανοιχτό μάθημα παραδοσιακών χορών </a:t>
            </a:r>
            <a:r>
              <a:rPr b="0" lang="el-GR" sz="900" spc="-1" strike="noStrike">
                <a:solidFill>
                  <a:schemeClr val="dk1"/>
                </a:solidFill>
                <a:latin typeface="Avenir Next LT Pro Light"/>
              </a:rPr>
              <a:t>από φοιτητές του Χορευτικού Τομέα στον υπόγειο χώρο της </a:t>
            </a: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Πανεπιστημιακής Λέσχης  Ιπποκράτους 15.</a:t>
            </a:r>
            <a:endParaRPr b="0" lang="en-US" sz="9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18:00 – 21:30 Ανοιχτό μάθημα φωτογραφίας </a:t>
            </a:r>
            <a:r>
              <a:rPr b="0" lang="el-GR" sz="900" spc="-1" strike="noStrike">
                <a:solidFill>
                  <a:schemeClr val="dk1"/>
                </a:solidFill>
                <a:latin typeface="Avenir Next LT Pro Light"/>
              </a:rPr>
              <a:t>από φοιτητές του Φωτογραφικού Τομέα στο χώρο του φεστιβάλ. (Θα πραγματοποιηθούν λήψεις από το Φεστιβάλ με σκοπό το τύπωμα των φωτογραφιών και την παρουσίασή τους στην έκθεση).</a:t>
            </a:r>
            <a:endParaRPr b="0" lang="en-US" sz="9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l-GR" sz="900" spc="-1" strike="noStrike">
                <a:solidFill>
                  <a:schemeClr val="dk1"/>
                </a:solidFill>
                <a:latin typeface="Avenir Next LT Pro Light"/>
              </a:rPr>
              <a:t>(Μέγιστος αριθμός συμμετοχών 50 άτομα, προτεραιότητα σε φοιτητές ΕΚΠΑ.)</a:t>
            </a:r>
            <a:endParaRPr b="0" lang="en-US" sz="9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r>
              <a:rPr b="1" lang="el-GR" sz="1200" spc="-1" strike="noStrike" u="sng">
                <a:solidFill>
                  <a:schemeClr val="dk1"/>
                </a:solidFill>
                <a:uFillTx/>
                <a:latin typeface="Avenir Next LT Pro Light"/>
              </a:rPr>
              <a:t>Κυριακή</a:t>
            </a:r>
            <a:r>
              <a:rPr b="0" lang="el-GR" sz="1200" spc="-1" strike="noStrike" u="sng">
                <a:solidFill>
                  <a:schemeClr val="dk1"/>
                </a:solidFill>
                <a:uFillTx/>
                <a:latin typeface="Avenir Next LT Pro Light"/>
              </a:rPr>
              <a:t> 20</a:t>
            </a:r>
            <a:r>
              <a:rPr b="1" lang="el-GR" sz="1200" spc="-1" strike="noStrike" u="sng">
                <a:solidFill>
                  <a:schemeClr val="dk1"/>
                </a:solidFill>
                <a:uFillTx/>
                <a:latin typeface="Avenir Next LT Pro Light"/>
              </a:rPr>
              <a:t>/10/2024</a:t>
            </a:r>
            <a:endParaRPr b="0" lang="en-US" sz="12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12:00 – 15:00  Εργαστήριο αναλογικού τυπώματος </a:t>
            </a:r>
            <a:r>
              <a:rPr b="0" lang="el-GR" sz="900" spc="-1" strike="noStrike">
                <a:solidFill>
                  <a:schemeClr val="dk1"/>
                </a:solidFill>
                <a:latin typeface="Avenir Next LT Pro Light"/>
              </a:rPr>
              <a:t>(συμμετοχή με συμπλήρωση φόρμας. Προτεραιότητα σε φοιτητές ΕΚΠΑ,  Πραγματοποίηση σεμιναρίου στο σκοτεινό θάλαμο στην Πανεπιστημιακή Λέσχη και έκθεση των τυπωμάτων στα </a:t>
            </a: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Προπύλαια</a:t>
            </a:r>
            <a:r>
              <a:rPr b="0" lang="el-GR" sz="900" spc="-1" strike="noStrike">
                <a:solidFill>
                  <a:schemeClr val="dk1"/>
                </a:solidFill>
                <a:latin typeface="Avenir Next LT Pro Light"/>
              </a:rPr>
              <a:t>. (Αφορά στις λήψεις που πραγματοποιήθηκαν στο ανοιχτό μάθημα του Σαββάτου) (Μέγιστη συμμετοχή ατόμων 25)</a:t>
            </a:r>
            <a:endParaRPr b="0" lang="en-US" sz="9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12:30 – 14:30 Παρουσίαση μαγνητοσκοπημένης παράστασης</a:t>
            </a:r>
            <a:r>
              <a:rPr b="0" lang="el-GR" sz="900" spc="-1" strike="noStrike">
                <a:solidFill>
                  <a:schemeClr val="dk1"/>
                </a:solidFill>
                <a:latin typeface="Avenir Next LT Pro Light"/>
              </a:rPr>
              <a:t> Α’ Ομάδα Θεατρικού Τομέα στην </a:t>
            </a: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ΙΡΙΔΑ </a:t>
            </a:r>
            <a:r>
              <a:rPr b="0" lang="el-GR" sz="900" spc="-1" strike="noStrike">
                <a:solidFill>
                  <a:schemeClr val="dk1"/>
                </a:solidFill>
                <a:latin typeface="Avenir Next LT Pro Light"/>
              </a:rPr>
              <a:t>(η μαγνητοσκόπηση και το μοντάζ έχει γίνει από τους φοιτητές του Κινηματογραφικού Τομέα).</a:t>
            </a:r>
            <a:r>
              <a:rPr b="0" lang="en-US" sz="900" spc="-1" strike="noStrike">
                <a:solidFill>
                  <a:schemeClr val="dk1"/>
                </a:solidFill>
                <a:latin typeface="Avenir Next LT Pro Light"/>
              </a:rPr>
              <a:t> </a:t>
            </a:r>
            <a:endParaRPr b="0" lang="en-US" sz="9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15:00 – 18:00  Εργαστήριο κυανοτυπίας </a:t>
            </a:r>
            <a:r>
              <a:rPr b="0" lang="el-GR" sz="900" spc="-1" strike="noStrike">
                <a:solidFill>
                  <a:schemeClr val="dk1"/>
                </a:solidFill>
                <a:latin typeface="Avenir Next LT Pro Light"/>
              </a:rPr>
              <a:t>(συμμετοχή με συμπλήρωση φόρμας . Προτεραιότητα σε φοιτητές ΕΚΠΑ -Μέγιστη συμμετοχή ατόμων 30 ατόμων – Πραγματοποίηση σεμιναρίου σε ανοιχτό εξωτερικό χώρο εντός του χώρου διεξαγωγής του φεστιβάλ) και έκθεση των τυπωμάτων στην έκθεση στα </a:t>
            </a: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Προπύλαια</a:t>
            </a:r>
            <a:r>
              <a:rPr b="0" lang="el-GR" sz="900" spc="-1" strike="noStrike">
                <a:solidFill>
                  <a:schemeClr val="dk1"/>
                </a:solidFill>
                <a:latin typeface="Avenir Next LT Pro Light"/>
              </a:rPr>
              <a:t>.</a:t>
            </a:r>
            <a:endParaRPr b="0" lang="en-US" sz="9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15:00 – 19:00 Ανοιχτό θεατρικό εργαστήρι </a:t>
            </a:r>
            <a:r>
              <a:rPr b="0" lang="el-GR" sz="900" spc="-1" strike="noStrike">
                <a:solidFill>
                  <a:schemeClr val="dk1"/>
                </a:solidFill>
                <a:latin typeface="Avenir Next LT Pro Light"/>
              </a:rPr>
              <a:t>από φοιτητές του Θεατρικού Τομέα στο θεατράκι που βρίσκεται στον υπόγειο χώρο του κτιρίου </a:t>
            </a: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«Κωστής Παλαμάς» (</a:t>
            </a:r>
            <a:r>
              <a:rPr b="0" lang="el-GR" sz="900" spc="-1" strike="noStrike">
                <a:solidFill>
                  <a:schemeClr val="dk1"/>
                </a:solidFill>
                <a:latin typeface="Avenir Next LT Pro Light"/>
              </a:rPr>
              <a:t>Μέγιστη συμμετοχή 50 άτομα) </a:t>
            </a:r>
            <a:endParaRPr b="0" lang="en-US" sz="9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r>
              <a:rPr b="1" lang="el-GR" sz="1200" spc="-1" strike="noStrike" u="sng">
                <a:solidFill>
                  <a:schemeClr val="dk1"/>
                </a:solidFill>
                <a:uFillTx/>
                <a:latin typeface="Avenir Next LT Pro Light"/>
              </a:rPr>
              <a:t>Δευτέρα</a:t>
            </a:r>
            <a:r>
              <a:rPr b="0" lang="el-GR" sz="1200" spc="-1" strike="noStrike" u="sng">
                <a:solidFill>
                  <a:schemeClr val="dk1"/>
                </a:solidFill>
                <a:uFillTx/>
                <a:latin typeface="Avenir Next LT Pro Light"/>
              </a:rPr>
              <a:t> 21</a:t>
            </a:r>
            <a:r>
              <a:rPr b="1" lang="el-GR" sz="1200" spc="-1" strike="noStrike" u="sng">
                <a:solidFill>
                  <a:schemeClr val="dk1"/>
                </a:solidFill>
                <a:uFillTx/>
                <a:latin typeface="Avenir Next LT Pro Light"/>
              </a:rPr>
              <a:t>/10/2024</a:t>
            </a:r>
            <a:endParaRPr b="0" lang="en-US" sz="12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12:00 – 14:00 Προβολή κινηματογραφικής ταινίας </a:t>
            </a:r>
            <a:r>
              <a:rPr b="1" lang="el-GR" sz="900" spc="-1" strike="noStrike">
                <a:solidFill>
                  <a:schemeClr val="dk1"/>
                </a:solidFill>
                <a:highlight>
                  <a:srgbClr val="ffff00"/>
                </a:highlight>
                <a:latin typeface="Avenir Next LT Pro Light"/>
              </a:rPr>
              <a:t>(αναμένω τίτλο) </a:t>
            </a:r>
            <a:r>
              <a:rPr b="0" lang="el-GR" sz="900" spc="-1" strike="noStrike">
                <a:solidFill>
                  <a:schemeClr val="dk1"/>
                </a:solidFill>
                <a:latin typeface="Avenir Next LT Pro Light"/>
              </a:rPr>
              <a:t>από τους φοιτητές του Κινηματογραφικού Τομέα </a:t>
            </a:r>
            <a:r>
              <a:rPr b="0" lang="el-GR" sz="900" spc="-1" strike="noStrike">
                <a:solidFill>
                  <a:srgbClr val="000000"/>
                </a:solidFill>
                <a:latin typeface="Avenir Next LT Pro Light"/>
              </a:rPr>
              <a:t>στο κινηματοθέατρο </a:t>
            </a:r>
            <a:r>
              <a:rPr b="1" lang="el-GR" sz="900" spc="-1" strike="noStrike">
                <a:solidFill>
                  <a:srgbClr val="000000"/>
                </a:solidFill>
                <a:latin typeface="Avenir Next LT Pro Light"/>
              </a:rPr>
              <a:t>ΙΡΙΔΑ</a:t>
            </a:r>
            <a:endParaRPr b="0" lang="en-US" sz="9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14:00 – 17:00 </a:t>
            </a:r>
            <a:r>
              <a:rPr b="0" lang="el-GR" sz="900" spc="-1" strike="noStrike">
                <a:solidFill>
                  <a:schemeClr val="dk1"/>
                </a:solidFill>
                <a:latin typeface="Avenir Next LT Pro Light"/>
              </a:rPr>
              <a:t>Προβολή και παρουσίαση της </a:t>
            </a: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διαδικασίας μοντάζ </a:t>
            </a:r>
            <a:r>
              <a:rPr b="0" lang="el-GR" sz="900" spc="-1" strike="noStrike">
                <a:solidFill>
                  <a:schemeClr val="dk1"/>
                </a:solidFill>
                <a:latin typeface="Avenir Next LT Pro Light"/>
              </a:rPr>
              <a:t>από φοιτητές του</a:t>
            </a:r>
            <a:r>
              <a:rPr b="0" lang="en-US" sz="900" spc="-1" strike="noStrike">
                <a:solidFill>
                  <a:schemeClr val="dk1"/>
                </a:solidFill>
                <a:latin typeface="Avenir Next LT Pro Light"/>
              </a:rPr>
              <a:t> </a:t>
            </a:r>
            <a:r>
              <a:rPr b="0" lang="el-GR" sz="900" spc="-1" strike="noStrike">
                <a:solidFill>
                  <a:schemeClr val="dk1"/>
                </a:solidFill>
                <a:latin typeface="Avenir Next LT Pro Light"/>
              </a:rPr>
              <a:t>Κινηματογραφικού ΕΚΠΑ στο κτήριο της Πανεπιστημιακής Λέσχης.</a:t>
            </a:r>
            <a:endParaRPr b="0" lang="en-US" sz="9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17:00-19:00</a:t>
            </a:r>
            <a:r>
              <a:rPr b="0" lang="el-GR" sz="900" spc="-1" strike="noStrike">
                <a:solidFill>
                  <a:schemeClr val="dk1"/>
                </a:solidFill>
                <a:latin typeface="Avenir Next LT Pro Light"/>
              </a:rPr>
              <a:t> Παρουσίαση </a:t>
            </a: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μαγνητοσκοπημένης θεατρικής παράστασης </a:t>
            </a:r>
            <a:r>
              <a:rPr b="0" lang="el-GR" sz="900" spc="-1" strike="noStrike">
                <a:solidFill>
                  <a:schemeClr val="dk1"/>
                </a:solidFill>
                <a:latin typeface="Avenir Next LT Pro Light"/>
              </a:rPr>
              <a:t>του Β’ Ομάδα Θεατρικού Τομέα</a:t>
            </a:r>
            <a:endParaRPr b="0" lang="en-US" sz="900" spc="-1" strike="noStrike">
              <a:solidFill>
                <a:schemeClr val="dk1"/>
              </a:solidFill>
              <a:latin typeface="Avenir Next LT Pro Ligh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46120" y="979560"/>
            <a:ext cx="4384440" cy="4619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el-GR" sz="3200" spc="-1" strike="noStrike">
                <a:solidFill>
                  <a:schemeClr val="lt1"/>
                </a:solidFill>
                <a:latin typeface="Tw Cen MT"/>
              </a:rPr>
              <a:t>ΠΑΡΤΥ (ΠΡΟΠΥΛΑΙΑ)</a:t>
            </a:r>
            <a:endParaRPr b="0" lang="en-US" sz="3200" spc="-1" strike="noStrike">
              <a:solidFill>
                <a:schemeClr val="dk1"/>
              </a:solidFill>
              <a:latin typeface="Avenir Next LT Pro Light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5102280" y="255960"/>
            <a:ext cx="6251040" cy="6066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r>
              <a:rPr b="1" lang="el-GR" sz="1200" spc="-1" strike="noStrike" u="sng">
                <a:solidFill>
                  <a:schemeClr val="dk1"/>
                </a:solidFill>
                <a:uFillTx/>
                <a:latin typeface="Avenir Next LT Pro Light"/>
              </a:rPr>
              <a:t>Σάββατο</a:t>
            </a:r>
            <a:r>
              <a:rPr b="0" lang="el-GR" sz="1200" spc="-1" strike="noStrike" u="sng">
                <a:solidFill>
                  <a:schemeClr val="dk1"/>
                </a:solidFill>
                <a:uFillTx/>
                <a:latin typeface="Avenir Next LT Pro Light"/>
              </a:rPr>
              <a:t> </a:t>
            </a:r>
            <a:r>
              <a:rPr b="1" lang="el-GR" sz="1200" spc="-1" strike="noStrike" u="sng">
                <a:solidFill>
                  <a:schemeClr val="dk1"/>
                </a:solidFill>
                <a:uFillTx/>
                <a:latin typeface="Avenir Next LT Pro Light"/>
              </a:rPr>
              <a:t>19/10/2024</a:t>
            </a:r>
            <a:endParaRPr b="0" lang="en-US" sz="12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1100" spc="-1" strike="noStrike">
                <a:solidFill>
                  <a:schemeClr val="dk1"/>
                </a:solidFill>
                <a:latin typeface="Avenir Next LT Pro Light"/>
              </a:rPr>
              <a:t>20:30 – 00:00 </a:t>
            </a:r>
            <a:r>
              <a:rPr b="1" lang="en-US" sz="1100" spc="-1" strike="noStrike">
                <a:solidFill>
                  <a:schemeClr val="dk1"/>
                </a:solidFill>
                <a:latin typeface="Avenir Next LT Pro Light"/>
              </a:rPr>
              <a:t>DJ </a:t>
            </a:r>
            <a:r>
              <a:rPr b="1" lang="el-GR" sz="1100" spc="-1" strike="noStrike">
                <a:solidFill>
                  <a:schemeClr val="dk1"/>
                </a:solidFill>
                <a:latin typeface="Avenir Next LT Pro Light"/>
              </a:rPr>
              <a:t>Αλέξανδρος Χριστόπουλος</a:t>
            </a:r>
            <a:r>
              <a:rPr b="1" lang="el-GR" sz="900" spc="-1" strike="noStrike">
                <a:solidFill>
                  <a:schemeClr val="dk1"/>
                </a:solidFill>
                <a:latin typeface="Avenir Next LT Pro Light"/>
              </a:rPr>
              <a:t>, </a:t>
            </a:r>
            <a:r>
              <a:rPr b="1" lang="en-US" sz="900" spc="-1" strike="noStrike">
                <a:solidFill>
                  <a:schemeClr val="dk1"/>
                </a:solidFill>
                <a:latin typeface="Avenir Next LT Pro Light"/>
              </a:rPr>
              <a:t>DJ The Man with the Speaker</a:t>
            </a:r>
            <a:endParaRPr b="0" lang="en-US" sz="9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algn="l" pos="0"/>
              </a:tabLst>
            </a:pPr>
            <a:r>
              <a:rPr b="1" lang="el-GR" sz="1200" spc="-1" strike="noStrike" u="sng">
                <a:solidFill>
                  <a:schemeClr val="dk1"/>
                </a:solidFill>
                <a:uFillTx/>
                <a:latin typeface="Avenir Next LT Pro Light"/>
              </a:rPr>
              <a:t>Κυριακή</a:t>
            </a:r>
            <a:r>
              <a:rPr b="0" lang="el-GR" sz="1200" spc="-1" strike="noStrike" u="sng">
                <a:solidFill>
                  <a:schemeClr val="dk1"/>
                </a:solidFill>
                <a:uFillTx/>
                <a:latin typeface="Avenir Next LT Pro Light"/>
              </a:rPr>
              <a:t> 20</a:t>
            </a:r>
            <a:r>
              <a:rPr b="1" lang="el-GR" sz="1200" spc="-1" strike="noStrike" u="sng">
                <a:solidFill>
                  <a:schemeClr val="dk1"/>
                </a:solidFill>
                <a:uFillTx/>
                <a:latin typeface="Avenir Next LT Pro Light"/>
              </a:rPr>
              <a:t>/10/2024</a:t>
            </a:r>
            <a:endParaRPr b="0" lang="en-US" sz="12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1100" spc="-1" strike="noStrike">
                <a:solidFill>
                  <a:srgbClr val="000000"/>
                </a:solidFill>
                <a:latin typeface="Avenir Next LT Pro Light"/>
              </a:rPr>
              <a:t>20:30 – 00:00 Συναυλία με μουσικές από την ελληνική παράδοση από το Τμήμα Μουσικών Σπουδών (με τη συμμετοχή του Χορευτικού Τομέα</a:t>
            </a:r>
            <a:r>
              <a:rPr b="1" lang="en-US" sz="1100" spc="-1" strike="noStrike">
                <a:solidFill>
                  <a:srgbClr val="000000"/>
                </a:solidFill>
                <a:latin typeface="Avenir Next LT Pro Light"/>
              </a:rPr>
              <a:t> </a:t>
            </a:r>
            <a:r>
              <a:rPr b="1" lang="el-GR" sz="1100" spc="-1" strike="noStrike">
                <a:solidFill>
                  <a:srgbClr val="000000"/>
                </a:solidFill>
                <a:latin typeface="Avenir Next LT Pro Light"/>
              </a:rPr>
              <a:t>ΠΟΦΠΑ)</a:t>
            </a:r>
            <a:endParaRPr b="0" lang="en-US" sz="11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1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1200" spc="-1" strike="noStrike" u="sng">
                <a:solidFill>
                  <a:schemeClr val="dk1"/>
                </a:solidFill>
                <a:uFillTx/>
                <a:latin typeface="Avenir Next LT Pro Light"/>
              </a:rPr>
              <a:t>Δευτέρα</a:t>
            </a:r>
            <a:r>
              <a:rPr b="0" lang="el-GR" sz="1200" spc="-1" strike="noStrike" u="sng">
                <a:solidFill>
                  <a:schemeClr val="dk1"/>
                </a:solidFill>
                <a:uFillTx/>
                <a:latin typeface="Avenir Next LT Pro Light"/>
              </a:rPr>
              <a:t> 21</a:t>
            </a:r>
            <a:r>
              <a:rPr b="1" lang="el-GR" sz="1200" spc="-1" strike="noStrike" u="sng">
                <a:solidFill>
                  <a:schemeClr val="dk1"/>
                </a:solidFill>
                <a:uFillTx/>
                <a:latin typeface="Avenir Next LT Pro Light"/>
              </a:rPr>
              <a:t>/10/2024</a:t>
            </a:r>
            <a:endParaRPr b="0" lang="en-US" sz="1200" spc="-1" strike="noStrike">
              <a:solidFill>
                <a:schemeClr val="dk1"/>
              </a:solidFill>
              <a:latin typeface="Avenir Next LT Pro Light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l-GR" sz="1100" spc="-1" strike="noStrike">
                <a:solidFill>
                  <a:schemeClr val="dk1"/>
                </a:solidFill>
                <a:latin typeface="Avenir Next LT Pro Light"/>
              </a:rPr>
              <a:t>20:30 – 00:00 Συναυλία με το σχήμα </a:t>
            </a:r>
            <a:r>
              <a:rPr b="1" lang="en-US" sz="1100" spc="-1" strike="noStrike">
                <a:solidFill>
                  <a:schemeClr val="dk1"/>
                </a:solidFill>
                <a:latin typeface="Avenir Next LT Pro Light"/>
              </a:rPr>
              <a:t>Music Odyssey </a:t>
            </a:r>
            <a:r>
              <a:rPr b="1" lang="el-GR" sz="1100" spc="-1" strike="noStrike">
                <a:solidFill>
                  <a:schemeClr val="dk1"/>
                </a:solidFill>
                <a:latin typeface="Avenir Next LT Pro Light"/>
              </a:rPr>
              <a:t>του Τμήματος Μουσικών Σπουδών </a:t>
            </a:r>
            <a:r>
              <a:rPr b="1" lang="el-GR" sz="1100" spc="-1" strike="noStrike">
                <a:solidFill>
                  <a:schemeClr val="dk1"/>
                </a:solidFill>
                <a:highlight>
                  <a:srgbClr val="ffff00"/>
                </a:highlight>
                <a:latin typeface="Avenir Next LT Pro Light"/>
              </a:rPr>
              <a:t>(με τη </a:t>
            </a:r>
            <a:r>
              <a:rPr b="1" lang="el-GR" sz="1100" spc="-1" strike="noStrike">
                <a:solidFill>
                  <a:srgbClr val="000000"/>
                </a:solidFill>
                <a:highlight>
                  <a:srgbClr val="ffff00"/>
                </a:highlight>
                <a:latin typeface="Avenir Next LT Pro Light"/>
              </a:rPr>
              <a:t>συμμετοχή καλλιτέχνη……- αναμένω-)</a:t>
            </a:r>
            <a:endParaRPr b="0" lang="en-US" sz="1100" spc="-1" strike="noStrike">
              <a:solidFill>
                <a:schemeClr val="dk1"/>
              </a:solidFill>
              <a:latin typeface="Avenir Next LT Pro Ligh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Custom">
  <a:themeElements>
    <a:clrScheme name="TM78504181">
      <a:dk1>
        <a:srgbClr val="000000"/>
      </a:dk1>
      <a:lt1>
        <a:srgbClr val="ffffff"/>
      </a:lt1>
      <a:dk2>
        <a:srgbClr val="fff8f4"/>
      </a:dk2>
      <a:lt2>
        <a:srgbClr val="e8e8e8"/>
      </a:lt2>
      <a:accent1>
        <a:srgbClr val="ee7660"/>
      </a:accent1>
      <a:accent2>
        <a:srgbClr val="4d90ef"/>
      </a:accent2>
      <a:accent3>
        <a:srgbClr val="5b5160"/>
      </a:accent3>
      <a:accent4>
        <a:srgbClr val="2bc2b4"/>
      </a:accent4>
      <a:accent5>
        <a:srgbClr val="c097f8"/>
      </a:accent5>
      <a:accent6>
        <a:srgbClr val="ff9413"/>
      </a:accent6>
      <a:hlink>
        <a:srgbClr val="467886"/>
      </a:hlink>
      <a:folHlink>
        <a:srgbClr val="96607d"/>
      </a:folHlink>
    </a:clrScheme>
    <a:fontScheme name="Custom 49">
      <a:majorFont>
        <a:latin typeface="Tw Cen MT" pitchFamily="0" charset="1"/>
        <a:ea typeface=""/>
        <a:cs typeface=""/>
      </a:majorFont>
      <a:minorFont>
        <a:latin typeface="Avenir Next LT Pro Light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Custom">
  <a:themeElements>
    <a:clrScheme name="TM78504181">
      <a:dk1>
        <a:srgbClr val="000000"/>
      </a:dk1>
      <a:lt1>
        <a:srgbClr val="ffffff"/>
      </a:lt1>
      <a:dk2>
        <a:srgbClr val="fff8f4"/>
      </a:dk2>
      <a:lt2>
        <a:srgbClr val="e8e8e8"/>
      </a:lt2>
      <a:accent1>
        <a:srgbClr val="ee7660"/>
      </a:accent1>
      <a:accent2>
        <a:srgbClr val="4d90ef"/>
      </a:accent2>
      <a:accent3>
        <a:srgbClr val="5b5160"/>
      </a:accent3>
      <a:accent4>
        <a:srgbClr val="2bc2b4"/>
      </a:accent4>
      <a:accent5>
        <a:srgbClr val="c097f8"/>
      </a:accent5>
      <a:accent6>
        <a:srgbClr val="ff9413"/>
      </a:accent6>
      <a:hlink>
        <a:srgbClr val="467886"/>
      </a:hlink>
      <a:folHlink>
        <a:srgbClr val="96607d"/>
      </a:folHlink>
    </a:clrScheme>
    <a:fontScheme name="Custom 49">
      <a:majorFont>
        <a:latin typeface="Tw Cen MT" pitchFamily="0" charset="1"/>
        <a:ea typeface=""/>
        <a:cs typeface=""/>
      </a:majorFont>
      <a:minorFont>
        <a:latin typeface="Avenir Next LT Pro Light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Custom">
  <a:themeElements>
    <a:clrScheme name="TM78504181">
      <a:dk1>
        <a:srgbClr val="000000"/>
      </a:dk1>
      <a:lt1>
        <a:srgbClr val="ffffff"/>
      </a:lt1>
      <a:dk2>
        <a:srgbClr val="fff8f4"/>
      </a:dk2>
      <a:lt2>
        <a:srgbClr val="e8e8e8"/>
      </a:lt2>
      <a:accent1>
        <a:srgbClr val="ee7660"/>
      </a:accent1>
      <a:accent2>
        <a:srgbClr val="4d90ef"/>
      </a:accent2>
      <a:accent3>
        <a:srgbClr val="5b5160"/>
      </a:accent3>
      <a:accent4>
        <a:srgbClr val="2bc2b4"/>
      </a:accent4>
      <a:accent5>
        <a:srgbClr val="c097f8"/>
      </a:accent5>
      <a:accent6>
        <a:srgbClr val="ff9413"/>
      </a:accent6>
      <a:hlink>
        <a:srgbClr val="467886"/>
      </a:hlink>
      <a:folHlink>
        <a:srgbClr val="96607d"/>
      </a:folHlink>
    </a:clrScheme>
    <a:fontScheme name="Custom 49">
      <a:majorFont>
        <a:latin typeface="Tw Cen MT" pitchFamily="0" charset="1"/>
        <a:ea typeface=""/>
        <a:cs typeface=""/>
      </a:majorFont>
      <a:minorFont>
        <a:latin typeface="Avenir Next LT Pro Light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Custom">
  <a:themeElements>
    <a:clrScheme name="TM78504181">
      <a:dk1>
        <a:srgbClr val="000000"/>
      </a:dk1>
      <a:lt1>
        <a:srgbClr val="ffffff"/>
      </a:lt1>
      <a:dk2>
        <a:srgbClr val="fff8f4"/>
      </a:dk2>
      <a:lt2>
        <a:srgbClr val="e8e8e8"/>
      </a:lt2>
      <a:accent1>
        <a:srgbClr val="ee7660"/>
      </a:accent1>
      <a:accent2>
        <a:srgbClr val="4d90ef"/>
      </a:accent2>
      <a:accent3>
        <a:srgbClr val="5b5160"/>
      </a:accent3>
      <a:accent4>
        <a:srgbClr val="2bc2b4"/>
      </a:accent4>
      <a:accent5>
        <a:srgbClr val="c097f8"/>
      </a:accent5>
      <a:accent6>
        <a:srgbClr val="ff9413"/>
      </a:accent6>
      <a:hlink>
        <a:srgbClr val="467886"/>
      </a:hlink>
      <a:folHlink>
        <a:srgbClr val="96607d"/>
      </a:folHlink>
    </a:clrScheme>
    <a:fontScheme name="Custom 49">
      <a:majorFont>
        <a:latin typeface="Tw Cen MT" pitchFamily="0" charset="1"/>
        <a:ea typeface=""/>
        <a:cs typeface=""/>
      </a:majorFont>
      <a:minorFont>
        <a:latin typeface="Avenir Next LT Pro Light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">
  <a:themeElements>
    <a:clrScheme name="TM78504181">
      <a:dk1>
        <a:srgbClr val="000000"/>
      </a:dk1>
      <a:lt1>
        <a:srgbClr val="ffffff"/>
      </a:lt1>
      <a:dk2>
        <a:srgbClr val="fff8f4"/>
      </a:dk2>
      <a:lt2>
        <a:srgbClr val="e8e8e8"/>
      </a:lt2>
      <a:accent1>
        <a:srgbClr val="ee7660"/>
      </a:accent1>
      <a:accent2>
        <a:srgbClr val="4d90ef"/>
      </a:accent2>
      <a:accent3>
        <a:srgbClr val="5b5160"/>
      </a:accent3>
      <a:accent4>
        <a:srgbClr val="2bc2b4"/>
      </a:accent4>
      <a:accent5>
        <a:srgbClr val="c097f8"/>
      </a:accent5>
      <a:accent6>
        <a:srgbClr val="ff9413"/>
      </a:accent6>
      <a:hlink>
        <a:srgbClr val="467886"/>
      </a:hlink>
      <a:folHlink>
        <a:srgbClr val="96607d"/>
      </a:folHlink>
    </a:clrScheme>
    <a:fontScheme name="Custom 49">
      <a:majorFont>
        <a:latin typeface="Tw Cen MT" pitchFamily="0" charset="1"/>
        <a:ea typeface=""/>
        <a:cs typeface=""/>
      </a:majorFont>
      <a:minorFont>
        <a:latin typeface="Avenir Next LT Pro Light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">
  <a:themeElements>
    <a:clrScheme name="TM78504181">
      <a:dk1>
        <a:srgbClr val="000000"/>
      </a:dk1>
      <a:lt1>
        <a:srgbClr val="ffffff"/>
      </a:lt1>
      <a:dk2>
        <a:srgbClr val="fff8f4"/>
      </a:dk2>
      <a:lt2>
        <a:srgbClr val="e8e8e8"/>
      </a:lt2>
      <a:accent1>
        <a:srgbClr val="ee7660"/>
      </a:accent1>
      <a:accent2>
        <a:srgbClr val="4d90ef"/>
      </a:accent2>
      <a:accent3>
        <a:srgbClr val="5b5160"/>
      </a:accent3>
      <a:accent4>
        <a:srgbClr val="2bc2b4"/>
      </a:accent4>
      <a:accent5>
        <a:srgbClr val="c097f8"/>
      </a:accent5>
      <a:accent6>
        <a:srgbClr val="ff9413"/>
      </a:accent6>
      <a:hlink>
        <a:srgbClr val="467886"/>
      </a:hlink>
      <a:folHlink>
        <a:srgbClr val="96607d"/>
      </a:folHlink>
    </a:clrScheme>
    <a:fontScheme name="Custom 49">
      <a:majorFont>
        <a:latin typeface="Tw Cen MT" pitchFamily="0" charset="1"/>
        <a:ea typeface=""/>
        <a:cs typeface=""/>
      </a:majorFont>
      <a:minorFont>
        <a:latin typeface="Avenir Next LT Pro Light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Custom">
  <a:themeElements>
    <a:clrScheme name="TM78504181">
      <a:dk1>
        <a:srgbClr val="000000"/>
      </a:dk1>
      <a:lt1>
        <a:srgbClr val="ffffff"/>
      </a:lt1>
      <a:dk2>
        <a:srgbClr val="fff8f4"/>
      </a:dk2>
      <a:lt2>
        <a:srgbClr val="e8e8e8"/>
      </a:lt2>
      <a:accent1>
        <a:srgbClr val="ee7660"/>
      </a:accent1>
      <a:accent2>
        <a:srgbClr val="4d90ef"/>
      </a:accent2>
      <a:accent3>
        <a:srgbClr val="5b5160"/>
      </a:accent3>
      <a:accent4>
        <a:srgbClr val="2bc2b4"/>
      </a:accent4>
      <a:accent5>
        <a:srgbClr val="c097f8"/>
      </a:accent5>
      <a:accent6>
        <a:srgbClr val="ff9413"/>
      </a:accent6>
      <a:hlink>
        <a:srgbClr val="467886"/>
      </a:hlink>
      <a:folHlink>
        <a:srgbClr val="96607d"/>
      </a:folHlink>
    </a:clrScheme>
    <a:fontScheme name="Custom 49">
      <a:majorFont>
        <a:latin typeface="Tw Cen MT" pitchFamily="0" charset="1"/>
        <a:ea typeface=""/>
        <a:cs typeface=""/>
      </a:majorFont>
      <a:minorFont>
        <a:latin typeface="Avenir Next LT Pro Light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Custom">
  <a:themeElements>
    <a:clrScheme name="TM78504181">
      <a:dk1>
        <a:srgbClr val="000000"/>
      </a:dk1>
      <a:lt1>
        <a:srgbClr val="ffffff"/>
      </a:lt1>
      <a:dk2>
        <a:srgbClr val="fff8f4"/>
      </a:dk2>
      <a:lt2>
        <a:srgbClr val="e8e8e8"/>
      </a:lt2>
      <a:accent1>
        <a:srgbClr val="ee7660"/>
      </a:accent1>
      <a:accent2>
        <a:srgbClr val="4d90ef"/>
      </a:accent2>
      <a:accent3>
        <a:srgbClr val="5b5160"/>
      </a:accent3>
      <a:accent4>
        <a:srgbClr val="2bc2b4"/>
      </a:accent4>
      <a:accent5>
        <a:srgbClr val="c097f8"/>
      </a:accent5>
      <a:accent6>
        <a:srgbClr val="ff9413"/>
      </a:accent6>
      <a:hlink>
        <a:srgbClr val="467886"/>
      </a:hlink>
      <a:folHlink>
        <a:srgbClr val="96607d"/>
      </a:folHlink>
    </a:clrScheme>
    <a:fontScheme name="Custom 49">
      <a:majorFont>
        <a:latin typeface="Tw Cen MT" pitchFamily="0" charset="1"/>
        <a:ea typeface=""/>
        <a:cs typeface=""/>
      </a:majorFont>
      <a:minorFont>
        <a:latin typeface="Avenir Next LT Pro Light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Custom">
  <a:themeElements>
    <a:clrScheme name="TM78504181">
      <a:dk1>
        <a:srgbClr val="000000"/>
      </a:dk1>
      <a:lt1>
        <a:srgbClr val="ffffff"/>
      </a:lt1>
      <a:dk2>
        <a:srgbClr val="fff8f4"/>
      </a:dk2>
      <a:lt2>
        <a:srgbClr val="e8e8e8"/>
      </a:lt2>
      <a:accent1>
        <a:srgbClr val="ee7660"/>
      </a:accent1>
      <a:accent2>
        <a:srgbClr val="4d90ef"/>
      </a:accent2>
      <a:accent3>
        <a:srgbClr val="5b5160"/>
      </a:accent3>
      <a:accent4>
        <a:srgbClr val="2bc2b4"/>
      </a:accent4>
      <a:accent5>
        <a:srgbClr val="c097f8"/>
      </a:accent5>
      <a:accent6>
        <a:srgbClr val="ff9413"/>
      </a:accent6>
      <a:hlink>
        <a:srgbClr val="467886"/>
      </a:hlink>
      <a:folHlink>
        <a:srgbClr val="96607d"/>
      </a:folHlink>
    </a:clrScheme>
    <a:fontScheme name="Custom 49">
      <a:majorFont>
        <a:latin typeface="Tw Cen MT" pitchFamily="0" charset="1"/>
        <a:ea typeface=""/>
        <a:cs typeface=""/>
      </a:majorFont>
      <a:minorFont>
        <a:latin typeface="Avenir Next LT Pro Light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Custom">
  <a:themeElements>
    <a:clrScheme name="TM78504181">
      <a:dk1>
        <a:srgbClr val="000000"/>
      </a:dk1>
      <a:lt1>
        <a:srgbClr val="ffffff"/>
      </a:lt1>
      <a:dk2>
        <a:srgbClr val="fff8f4"/>
      </a:dk2>
      <a:lt2>
        <a:srgbClr val="e8e8e8"/>
      </a:lt2>
      <a:accent1>
        <a:srgbClr val="ee7660"/>
      </a:accent1>
      <a:accent2>
        <a:srgbClr val="4d90ef"/>
      </a:accent2>
      <a:accent3>
        <a:srgbClr val="5b5160"/>
      </a:accent3>
      <a:accent4>
        <a:srgbClr val="2bc2b4"/>
      </a:accent4>
      <a:accent5>
        <a:srgbClr val="c097f8"/>
      </a:accent5>
      <a:accent6>
        <a:srgbClr val="ff9413"/>
      </a:accent6>
      <a:hlink>
        <a:srgbClr val="467886"/>
      </a:hlink>
      <a:folHlink>
        <a:srgbClr val="96607d"/>
      </a:folHlink>
    </a:clrScheme>
    <a:fontScheme name="Custom 49">
      <a:majorFont>
        <a:latin typeface="Tw Cen MT" pitchFamily="0" charset="1"/>
        <a:ea typeface=""/>
        <a:cs typeface=""/>
      </a:majorFont>
      <a:minorFont>
        <a:latin typeface="Avenir Next LT Pro Light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Custom">
  <a:themeElements>
    <a:clrScheme name="TM78504181">
      <a:dk1>
        <a:srgbClr val="000000"/>
      </a:dk1>
      <a:lt1>
        <a:srgbClr val="ffffff"/>
      </a:lt1>
      <a:dk2>
        <a:srgbClr val="fff8f4"/>
      </a:dk2>
      <a:lt2>
        <a:srgbClr val="e8e8e8"/>
      </a:lt2>
      <a:accent1>
        <a:srgbClr val="ee7660"/>
      </a:accent1>
      <a:accent2>
        <a:srgbClr val="4d90ef"/>
      </a:accent2>
      <a:accent3>
        <a:srgbClr val="5b5160"/>
      </a:accent3>
      <a:accent4>
        <a:srgbClr val="2bc2b4"/>
      </a:accent4>
      <a:accent5>
        <a:srgbClr val="c097f8"/>
      </a:accent5>
      <a:accent6>
        <a:srgbClr val="ff9413"/>
      </a:accent6>
      <a:hlink>
        <a:srgbClr val="467886"/>
      </a:hlink>
      <a:folHlink>
        <a:srgbClr val="96607d"/>
      </a:folHlink>
    </a:clrScheme>
    <a:fontScheme name="Custom 49">
      <a:majorFont>
        <a:latin typeface="Tw Cen MT" pitchFamily="0" charset="1"/>
        <a:ea typeface=""/>
        <a:cs typeface=""/>
      </a:majorFont>
      <a:minorFont>
        <a:latin typeface="Avenir Next LT Pro Light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Custom">
  <a:themeElements>
    <a:clrScheme name="TM78504181">
      <a:dk1>
        <a:srgbClr val="000000"/>
      </a:dk1>
      <a:lt1>
        <a:srgbClr val="ffffff"/>
      </a:lt1>
      <a:dk2>
        <a:srgbClr val="fff8f4"/>
      </a:dk2>
      <a:lt2>
        <a:srgbClr val="e8e8e8"/>
      </a:lt2>
      <a:accent1>
        <a:srgbClr val="ee7660"/>
      </a:accent1>
      <a:accent2>
        <a:srgbClr val="4d90ef"/>
      </a:accent2>
      <a:accent3>
        <a:srgbClr val="5b5160"/>
      </a:accent3>
      <a:accent4>
        <a:srgbClr val="2bc2b4"/>
      </a:accent4>
      <a:accent5>
        <a:srgbClr val="c097f8"/>
      </a:accent5>
      <a:accent6>
        <a:srgbClr val="ff9413"/>
      </a:accent6>
      <a:hlink>
        <a:srgbClr val="467886"/>
      </a:hlink>
      <a:folHlink>
        <a:srgbClr val="96607d"/>
      </a:folHlink>
    </a:clrScheme>
    <a:fontScheme name="Custom 49">
      <a:majorFont>
        <a:latin typeface="Tw Cen MT" pitchFamily="0" charset="1"/>
        <a:ea typeface=""/>
        <a:cs typeface=""/>
      </a:majorFont>
      <a:minorFont>
        <a:latin typeface="Avenir Next LT Pro Light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
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
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30005B-6102-4F3C-A26F-485DF1BF9717}">
  <ds:schemaRefs>
    <ds:schemaRef ds:uri="http://schemas.microsoft.com/office/2006/documentManagement/types"/>
    <ds:schemaRef ds:uri="http://purl.org/dc/dcmitype/"/>
    <ds:schemaRef ds:uri="http://purl.org/dc/terms/"/>
    <ds:schemaRef ds:uri="71af3243-3dd4-4a8d-8c0d-dd76da1f02a5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230e9df3-be65-4c73-a93b-d1236ebd677e"/>
    <ds:schemaRef ds:uri="http://purl.org/dc/elements/1.1/"/>
    <ds:schemaRef ds:uri="16c05727-aa75-4e4a-9b5f-8a80a1165891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BC90B52-91C7-4BE9-8AE0-180FFFE110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E60708A-6461-4D7F-883F-7E25D731D32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{FC0F7766-6079-4A0E-B34D-6D74146602A1}tf78504181_win32</Template>
  <TotalTime>606</TotalTime>
  <Application>LibreOffice/24.2.5.2$Linux_X86_64 LibreOffice_project/bffef4ea93e59bebbeaf7f431bb02b1a39ee8a59</Application>
  <AppVersion>15.0000</AppVersion>
  <Words>810</Words>
  <Paragraphs>78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2024-09-03T06:34:09Z</dcterms:created>
  <dc:creator>Eva Tsiri</dc:creator>
  <dc:description/>
  <dc:language>el-GR</dc:language>
  <cp:lastModifiedBy/>
  <cp:lastPrinted>2024-09-12T07:52:48Z</cp:lastPrinted>
  <dcterms:modified xsi:type="dcterms:W3CDTF">2024-09-24T14:51:25Z</dcterms:modified>
  <cp:revision>33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Notes">
    <vt:i4>6</vt:i4>
  </property>
  <property fmtid="{D5CDD505-2E9C-101B-9397-08002B2CF9AE}" pid="4" name="PresentationFormat">
    <vt:lpwstr>Ευρεία οθόνη</vt:lpwstr>
  </property>
  <property fmtid="{D5CDD505-2E9C-101B-9397-08002B2CF9AE}" pid="5" name="Slides">
    <vt:i4>6</vt:i4>
  </property>
</Properties>
</file>